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8"/>
  </p:notesMasterIdLst>
  <p:sldIdLst>
    <p:sldId id="256" r:id="rId3"/>
    <p:sldId id="292" r:id="rId4"/>
    <p:sldId id="293" r:id="rId5"/>
    <p:sldId id="286" r:id="rId6"/>
    <p:sldId id="290" r:id="rId7"/>
    <p:sldId id="259" r:id="rId8"/>
    <p:sldId id="260" r:id="rId9"/>
    <p:sldId id="287" r:id="rId10"/>
    <p:sldId id="294" r:id="rId11"/>
    <p:sldId id="264" r:id="rId12"/>
    <p:sldId id="265" r:id="rId13"/>
    <p:sldId id="266" r:id="rId14"/>
    <p:sldId id="267" r:id="rId15"/>
    <p:sldId id="257" r:id="rId16"/>
    <p:sldId id="295" r:id="rId17"/>
    <p:sldId id="269" r:id="rId18"/>
    <p:sldId id="270" r:id="rId19"/>
    <p:sldId id="271" r:id="rId20"/>
    <p:sldId id="272" r:id="rId21"/>
    <p:sldId id="273" r:id="rId22"/>
    <p:sldId id="296" r:id="rId23"/>
    <p:sldId id="275" r:id="rId24"/>
    <p:sldId id="276" r:id="rId25"/>
    <p:sldId id="277" r:id="rId26"/>
    <p:sldId id="278" r:id="rId27"/>
    <p:sldId id="291" r:id="rId28"/>
    <p:sldId id="297" r:id="rId29"/>
    <p:sldId id="281" r:id="rId30"/>
    <p:sldId id="282" r:id="rId31"/>
    <p:sldId id="289" r:id="rId32"/>
    <p:sldId id="284" r:id="rId33"/>
    <p:sldId id="288" r:id="rId34"/>
    <p:sldId id="298" r:id="rId35"/>
    <p:sldId id="299" r:id="rId36"/>
    <p:sldId id="300" r:id="rId3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 d="1"/>
        <a:sy n="1" d="1"/>
      </p:scale>
      <p:origin x="0" y="0"/>
    </p:cViewPr>
  </p:notesTextViewPr>
  <p:sorterViewPr>
    <p:cViewPr>
      <p:scale>
        <a:sx n="100" d="100"/>
        <a:sy n="100" d="100"/>
      </p:scale>
      <p:origin x="0" y="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effectLst/>
          </c:spPr>
          <c:dPt>
            <c:idx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1-ED7A-44C5-8738-1D02EF44E99F}"/>
              </c:ext>
            </c:extLst>
          </c:dPt>
          <c:dPt>
            <c:idx val="1"/>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ED7A-44C5-8738-1D02EF44E99F}"/>
              </c:ext>
            </c:extLst>
          </c:dPt>
          <c:dPt>
            <c:idx val="2"/>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5-ED7A-44C5-8738-1D02EF44E99F}"/>
              </c:ext>
            </c:extLst>
          </c:dPt>
          <c:dPt>
            <c:idx val="3"/>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7-ED7A-44C5-8738-1D02EF44E99F}"/>
              </c:ext>
            </c:extLst>
          </c:dPt>
          <c:cat>
            <c:strRef>
              <c:f>Sheet1!$A$2:$A$5</c:f>
              <c:strCache>
                <c:ptCount val="4"/>
                <c:pt idx="0">
                  <c:v>红</c:v>
                </c:pt>
                <c:pt idx="1">
                  <c:v>蓝</c:v>
                </c:pt>
                <c:pt idx="2">
                  <c:v>青</c:v>
                </c:pt>
                <c:pt idx="3">
                  <c:v>橙</c:v>
                </c:pt>
              </c:strCache>
            </c:strRef>
          </c:cat>
          <c:val>
            <c:numRef>
              <c:f>Sheet1!$B$2:$B$5</c:f>
              <c:numCache>
                <c:formatCode>General</c:formatCode>
                <c:ptCount val="4"/>
                <c:pt idx="0">
                  <c:v>25</c:v>
                </c:pt>
                <c:pt idx="1">
                  <c:v>40</c:v>
                </c:pt>
                <c:pt idx="2">
                  <c:v>15</c:v>
                </c:pt>
                <c:pt idx="3">
                  <c:v>20</c:v>
                </c:pt>
              </c:numCache>
            </c:numRef>
          </c:val>
          <c:extLst xmlns:c16r2="http://schemas.microsoft.com/office/drawing/2015/06/chart">
            <c:ext xmlns:c16="http://schemas.microsoft.com/office/drawing/2014/chart" uri="{C3380CC4-5D6E-409C-BE32-E72D297353CC}">
              <c16:uniqueId val="{00000008-ED7A-44C5-8738-1D02EF44E99F}"/>
            </c:ext>
          </c:extLst>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a:solidFill>
                <a:schemeClr val="accent1"/>
              </a:solidFill>
            </a:ln>
            <a:effectLst/>
          </c:spPr>
          <c:marker>
            <c:symbol val="circle"/>
            <c:size val="4"/>
            <c:spPr>
              <a:solidFill>
                <a:schemeClr val="accent1"/>
              </a:solidFill>
              <a:ln>
                <a:solidFill>
                  <a:schemeClr val="accent1"/>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xmlns:c16r2="http://schemas.microsoft.com/office/drawing/2015/06/chart">
            <c:ext xmlns:c16="http://schemas.microsoft.com/office/drawing/2014/chart" uri="{C3380CC4-5D6E-409C-BE32-E72D297353CC}">
              <c16:uniqueId val="{00000000-080B-4F78-8006-9325A146299C}"/>
            </c:ext>
          </c:extLst>
        </c:ser>
        <c:ser>
          <c:idx val="1"/>
          <c:order val="1"/>
          <c:tx>
            <c:strRef>
              <c:f>Sheet1!$C$1</c:f>
              <c:strCache>
                <c:ptCount val="1"/>
                <c:pt idx="0">
                  <c:v>系列 2</c:v>
                </c:pt>
              </c:strCache>
            </c:strRef>
          </c:tx>
          <c:spPr>
            <a:ln w="12700">
              <a:solidFill>
                <a:schemeClr val="accent2"/>
              </a:solidFill>
            </a:ln>
            <a:effectLst/>
          </c:spPr>
          <c:marker>
            <c:symbol val="circle"/>
            <c:size val="4"/>
            <c:spPr>
              <a:solidFill>
                <a:schemeClr val="accent2"/>
              </a:solidFill>
              <a:ln>
                <a:solidFill>
                  <a:schemeClr val="accent2"/>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xmlns:c16r2="http://schemas.microsoft.com/office/drawing/2015/06/chart">
            <c:ext xmlns:c16="http://schemas.microsoft.com/office/drawing/2014/chart" uri="{C3380CC4-5D6E-409C-BE32-E72D297353CC}">
              <c16:uniqueId val="{00000001-080B-4F78-8006-9325A146299C}"/>
            </c:ext>
          </c:extLst>
        </c:ser>
        <c:ser>
          <c:idx val="2"/>
          <c:order val="2"/>
          <c:tx>
            <c:strRef>
              <c:f>Sheet1!$D$1</c:f>
              <c:strCache>
                <c:ptCount val="1"/>
                <c:pt idx="0">
                  <c:v>系列 3</c:v>
                </c:pt>
              </c:strCache>
            </c:strRef>
          </c:tx>
          <c:spPr>
            <a:ln w="12700">
              <a:solidFill>
                <a:schemeClr val="accent3"/>
              </a:solidFill>
            </a:ln>
            <a:effectLst/>
          </c:spPr>
          <c:marker>
            <c:symbol val="circle"/>
            <c:size val="4"/>
            <c:spPr>
              <a:solidFill>
                <a:schemeClr val="accent3"/>
              </a:solidFill>
              <a:ln>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xmlns:c16r2="http://schemas.microsoft.com/office/drawing/2015/06/chart">
            <c:ext xmlns:c16="http://schemas.microsoft.com/office/drawing/2014/chart" uri="{C3380CC4-5D6E-409C-BE32-E72D297353CC}">
              <c16:uniqueId val="{00000002-080B-4F78-8006-9325A146299C}"/>
            </c:ext>
          </c:extLst>
        </c:ser>
        <c:dLbls>
          <c:showLegendKey val="0"/>
          <c:showVal val="0"/>
          <c:showCatName val="0"/>
          <c:showSerName val="0"/>
          <c:showPercent val="0"/>
          <c:showBubbleSize val="0"/>
        </c:dLbls>
        <c:marker val="1"/>
        <c:smooth val="0"/>
        <c:axId val="1553121632"/>
        <c:axId val="1553122192"/>
      </c:lineChart>
      <c:catAx>
        <c:axId val="1553121632"/>
        <c:scaling>
          <c:orientation val="minMax"/>
        </c:scaling>
        <c:delete val="0"/>
        <c:axPos val="b"/>
        <c:numFmt formatCode="General" sourceLinked="1"/>
        <c:majorTickMark val="out"/>
        <c:minorTickMark val="none"/>
        <c:tickLblPos val="nextTo"/>
        <c:spPr>
          <a:noFill/>
          <a:ln w="6350">
            <a:solidFill>
              <a:schemeClr val="bg1">
                <a:lumMod val="85000"/>
              </a:schemeClr>
            </a:solidFill>
          </a:ln>
          <a:effectLst/>
        </c:spPr>
        <c:txPr>
          <a:bodyPr rot="-60000000" spcFirstLastPara="0" vertOverflow="ellipsis" horzOverflow="overflow" vert="horz" wrap="square" anchor="ctr" anchorCtr="1"/>
          <a:lstStyle/>
          <a:p>
            <a:pPr>
              <a:defRPr sz="800" b="0">
                <a:solidFill>
                  <a:schemeClr val="bg1">
                    <a:lumMod val="50000"/>
                  </a:schemeClr>
                </a:solidFill>
              </a:defRPr>
            </a:pPr>
            <a:endParaRPr lang="zh-CN"/>
          </a:p>
        </c:txPr>
        <c:crossAx val="1553122192"/>
        <c:crosses val="autoZero"/>
        <c:auto val="1"/>
        <c:lblAlgn val="ctr"/>
        <c:lblOffset val="100"/>
        <c:tickMarkSkip val="1"/>
        <c:noMultiLvlLbl val="0"/>
      </c:catAx>
      <c:valAx>
        <c:axId val="1553122192"/>
        <c:scaling>
          <c:orientation val="minMax"/>
        </c:scaling>
        <c:delete val="0"/>
        <c:axPos val="l"/>
        <c:majorGridlines>
          <c:spPr>
            <a:ln w="6350">
              <a:solidFill>
                <a:schemeClr val="bg1">
                  <a:lumMod val="85000"/>
                </a:schemeClr>
              </a:solidFill>
            </a:ln>
            <a:effectLst/>
          </c:spPr>
        </c:majorGridlines>
        <c:numFmt formatCode="General" sourceLinked="1"/>
        <c:majorTickMark val="out"/>
        <c:minorTickMark val="none"/>
        <c:tickLblPos val="nextTo"/>
        <c:spPr>
          <a:noFill/>
          <a:ln w="6350">
            <a:solidFill>
              <a:schemeClr val="bg1">
                <a:lumMod val="85000"/>
              </a:schemeClr>
            </a:solidFill>
          </a:ln>
          <a:effectLst/>
        </c:spPr>
        <c:txPr>
          <a:bodyPr rot="-60000000" spcFirstLastPara="0" vertOverflow="ellipsis" horzOverflow="overflow" vert="horz" wrap="square" anchor="ctr" anchorCtr="1"/>
          <a:lstStyle/>
          <a:p>
            <a:pPr>
              <a:defRPr sz="800" b="0">
                <a:solidFill>
                  <a:schemeClr val="bg1">
                    <a:lumMod val="50000"/>
                  </a:schemeClr>
                </a:solidFill>
              </a:defRPr>
            </a:pPr>
            <a:endParaRPr lang="zh-CN"/>
          </a:p>
        </c:txPr>
        <c:crossAx val="1553121632"/>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800">
          <a:solidFill>
            <a:schemeClr val="bg1">
              <a:lumMod val="50000"/>
            </a:schemeClr>
          </a:solidFill>
          <a:latin typeface="微软雅黑" pitchFamily="34" charset="-122"/>
          <a:ea typeface="微软雅黑" pitchFamily="34" charset="-122"/>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xmlns:c16r2="http://schemas.microsoft.com/office/drawing/2015/06/chart">
            <c:ext xmlns:c16="http://schemas.microsoft.com/office/drawing/2014/chart" uri="{C3380CC4-5D6E-409C-BE32-E72D297353CC}">
              <c16:uniqueId val="{00000000-C725-4B3B-B408-A138924CFC4A}"/>
            </c:ext>
          </c:extLst>
        </c:ser>
        <c:ser>
          <c:idx val="1"/>
          <c:order val="1"/>
          <c:tx>
            <c:strRef>
              <c:f>Sheet1!$C$1</c:f>
              <c:strCache>
                <c:ptCount val="1"/>
                <c:pt idx="0">
                  <c:v>系列 2</c:v>
                </c:pt>
              </c:strCache>
            </c:strRef>
          </c:tx>
          <c:spPr>
            <a:solidFill>
              <a:schemeClr val="accent2"/>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xmlns:c16r2="http://schemas.microsoft.com/office/drawing/2015/06/chart">
            <c:ext xmlns:c16="http://schemas.microsoft.com/office/drawing/2014/chart" uri="{C3380CC4-5D6E-409C-BE32-E72D297353CC}">
              <c16:uniqueId val="{00000001-C725-4B3B-B408-A138924CFC4A}"/>
            </c:ext>
          </c:extLst>
        </c:ser>
        <c:ser>
          <c:idx val="2"/>
          <c:order val="2"/>
          <c:tx>
            <c:strRef>
              <c:f>Sheet1!$D$1</c:f>
              <c:strCache>
                <c:ptCount val="1"/>
                <c:pt idx="0">
                  <c:v>系列 3</c:v>
                </c:pt>
              </c:strCache>
            </c:strRef>
          </c:tx>
          <c:spPr>
            <a:solidFill>
              <a:schemeClr val="accent3"/>
            </a:solidFill>
            <a:ln>
              <a:noFill/>
            </a:ln>
            <a:effectLst/>
          </c:spPr>
          <c:invertIfNegative val="0"/>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extLst xmlns:c16r2="http://schemas.microsoft.com/office/drawing/2015/06/chart">
            <c:ext xmlns:c16="http://schemas.microsoft.com/office/drawing/2014/chart" uri="{C3380CC4-5D6E-409C-BE32-E72D297353CC}">
              <c16:uniqueId val="{00000002-C725-4B3B-B408-A138924CFC4A}"/>
            </c:ext>
          </c:extLst>
        </c:ser>
        <c:dLbls>
          <c:showLegendKey val="0"/>
          <c:showVal val="0"/>
          <c:showCatName val="0"/>
          <c:showSerName val="0"/>
          <c:showPercent val="0"/>
          <c:showBubbleSize val="0"/>
        </c:dLbls>
        <c:gapWidth val="150"/>
        <c:axId val="1543694160"/>
        <c:axId val="1543693040"/>
      </c:barChart>
      <c:catAx>
        <c:axId val="1543694160"/>
        <c:scaling>
          <c:orientation val="minMax"/>
        </c:scaling>
        <c:delete val="0"/>
        <c:axPos val="l"/>
        <c:numFmt formatCode="General" sourceLinked="1"/>
        <c:majorTickMark val="out"/>
        <c:minorTickMark val="none"/>
        <c:tickLblPos val="nextTo"/>
        <c:spPr>
          <a:noFill/>
          <a:ln w="6350">
            <a:solidFill>
              <a:schemeClr val="bg1">
                <a:lumMod val="85000"/>
              </a:schemeClr>
            </a:solidFill>
          </a:ln>
          <a:effectLst/>
        </c:spPr>
        <c:txPr>
          <a:bodyPr rot="-60000000" spcFirstLastPara="0" vertOverflow="ellipsis" horzOverflow="overflow" vert="horz" wrap="square" anchor="ctr" anchorCtr="1"/>
          <a:lstStyle/>
          <a:p>
            <a:pPr>
              <a:defRPr sz="800" b="0">
                <a:solidFill>
                  <a:schemeClr val="bg1">
                    <a:lumMod val="50000"/>
                  </a:schemeClr>
                </a:solidFill>
                <a:latin typeface="微软雅黑" pitchFamily="34" charset="-122"/>
                <a:ea typeface="微软雅黑" pitchFamily="34" charset="-122"/>
              </a:defRPr>
            </a:pPr>
            <a:endParaRPr lang="zh-CN"/>
          </a:p>
        </c:txPr>
        <c:crossAx val="1543693040"/>
        <c:crosses val="autoZero"/>
        <c:auto val="1"/>
        <c:lblAlgn val="ctr"/>
        <c:lblOffset val="100"/>
        <c:tickMarkSkip val="1"/>
        <c:noMultiLvlLbl val="0"/>
      </c:catAx>
      <c:valAx>
        <c:axId val="1543693040"/>
        <c:scaling>
          <c:orientation val="minMax"/>
        </c:scaling>
        <c:delete val="0"/>
        <c:axPos val="b"/>
        <c:majorGridlines>
          <c:spPr>
            <a:ln w="6350">
              <a:solidFill>
                <a:schemeClr val="bg1">
                  <a:lumMod val="85000"/>
                </a:schemeClr>
              </a:solidFill>
            </a:ln>
            <a:effectLst/>
          </c:spPr>
        </c:majorGridlines>
        <c:numFmt formatCode="General" sourceLinked="1"/>
        <c:majorTickMark val="out"/>
        <c:minorTickMark val="none"/>
        <c:tickLblPos val="nextTo"/>
        <c:spPr>
          <a:noFill/>
          <a:ln w="6350">
            <a:solidFill>
              <a:schemeClr val="bg1">
                <a:lumMod val="85000"/>
              </a:schemeClr>
            </a:solidFill>
          </a:ln>
          <a:effectLst/>
        </c:spPr>
        <c:txPr>
          <a:bodyPr rot="-60000000" spcFirstLastPara="0" vertOverflow="ellipsis" horzOverflow="overflow" vert="horz" wrap="square" anchor="ctr" anchorCtr="1"/>
          <a:lstStyle/>
          <a:p>
            <a:pPr>
              <a:defRPr sz="800" b="0">
                <a:solidFill>
                  <a:schemeClr val="bg1">
                    <a:lumMod val="50000"/>
                  </a:schemeClr>
                </a:solidFill>
                <a:latin typeface="微软雅黑" pitchFamily="34" charset="-122"/>
                <a:ea typeface="微软雅黑" pitchFamily="34" charset="-122"/>
              </a:defRPr>
            </a:pPr>
            <a:endParaRPr lang="zh-CN"/>
          </a:p>
        </c:txPr>
        <c:crossAx val="1543694160"/>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17856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367345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27433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22396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02703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2510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3409053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2247916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lumMod val="95000"/>
          </a:schemeClr>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035C5D1-AD16-4B01-871F-DE047A6CFB67}"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CDE635-3FC4-4B83-A3D1-632FFA341E9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694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297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692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470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238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78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085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675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71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2230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648880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035C5D1-AD16-4B01-871F-DE047A6CFB67}" type="datetimeFigureOut">
              <a:rPr lang="zh-CN" altLang="en-US" smtClean="0"/>
              <a:t>2016/11/6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BCDE635-3FC4-4B83-A3D1-632FFA341E9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053372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
          <p:cNvSpPr>
            <a:spLocks noEditPoints="1"/>
          </p:cNvSpPr>
          <p:nvPr/>
        </p:nvSpPr>
        <p:spPr bwMode="auto">
          <a:xfrm>
            <a:off x="4343400" y="1158093"/>
            <a:ext cx="457200" cy="593986"/>
          </a:xfrm>
          <a:custGeom>
            <a:avLst/>
            <a:gdLst>
              <a:gd name="T0" fmla="*/ 891 w 1347"/>
              <a:gd name="T1" fmla="*/ 639 h 1750"/>
              <a:gd name="T2" fmla="*/ 673 w 1347"/>
              <a:gd name="T3" fmla="*/ 728 h 1750"/>
              <a:gd name="T4" fmla="*/ 555 w 1347"/>
              <a:gd name="T5" fmla="*/ 706 h 1750"/>
              <a:gd name="T6" fmla="*/ 456 w 1347"/>
              <a:gd name="T7" fmla="*/ 639 h 1750"/>
              <a:gd name="T8" fmla="*/ 398 w 1347"/>
              <a:gd name="T9" fmla="*/ 639 h 1750"/>
              <a:gd name="T10" fmla="*/ 397 w 1347"/>
              <a:gd name="T11" fmla="*/ 696 h 1750"/>
              <a:gd name="T12" fmla="*/ 525 w 1347"/>
              <a:gd name="T13" fmla="*/ 781 h 1750"/>
              <a:gd name="T14" fmla="*/ 673 w 1347"/>
              <a:gd name="T15" fmla="*/ 810 h 1750"/>
              <a:gd name="T16" fmla="*/ 949 w 1347"/>
              <a:gd name="T17" fmla="*/ 696 h 1750"/>
              <a:gd name="T18" fmla="*/ 949 w 1347"/>
              <a:gd name="T19" fmla="*/ 639 h 1750"/>
              <a:gd name="T20" fmla="*/ 891 w 1347"/>
              <a:gd name="T21" fmla="*/ 639 h 1750"/>
              <a:gd name="T22" fmla="*/ 987 w 1347"/>
              <a:gd name="T23" fmla="*/ 1525 h 1750"/>
              <a:gd name="T24" fmla="*/ 987 w 1347"/>
              <a:gd name="T25" fmla="*/ 1525 h 1750"/>
              <a:gd name="T26" fmla="*/ 360 w 1347"/>
              <a:gd name="T27" fmla="*/ 1525 h 1750"/>
              <a:gd name="T28" fmla="*/ 318 w 1347"/>
              <a:gd name="T29" fmla="*/ 1566 h 1750"/>
              <a:gd name="T30" fmla="*/ 360 w 1347"/>
              <a:gd name="T31" fmla="*/ 1607 h 1750"/>
              <a:gd name="T32" fmla="*/ 987 w 1347"/>
              <a:gd name="T33" fmla="*/ 1607 h 1750"/>
              <a:gd name="T34" fmla="*/ 1027 w 1347"/>
              <a:gd name="T35" fmla="*/ 1566 h 1750"/>
              <a:gd name="T36" fmla="*/ 987 w 1347"/>
              <a:gd name="T37" fmla="*/ 1525 h 1750"/>
              <a:gd name="T38" fmla="*/ 1347 w 1347"/>
              <a:gd name="T39" fmla="*/ 674 h 1750"/>
              <a:gd name="T40" fmla="*/ 1347 w 1347"/>
              <a:gd name="T41" fmla="*/ 674 h 1750"/>
              <a:gd name="T42" fmla="*/ 1149 w 1347"/>
              <a:gd name="T43" fmla="*/ 198 h 1750"/>
              <a:gd name="T44" fmla="*/ 673 w 1347"/>
              <a:gd name="T45" fmla="*/ 0 h 1750"/>
              <a:gd name="T46" fmla="*/ 197 w 1347"/>
              <a:gd name="T47" fmla="*/ 198 h 1750"/>
              <a:gd name="T48" fmla="*/ 0 w 1347"/>
              <a:gd name="T49" fmla="*/ 674 h 1750"/>
              <a:gd name="T50" fmla="*/ 86 w 1347"/>
              <a:gd name="T51" fmla="*/ 1005 h 1750"/>
              <a:gd name="T52" fmla="*/ 292 w 1347"/>
              <a:gd name="T53" fmla="*/ 1229 h 1750"/>
              <a:gd name="T54" fmla="*/ 292 w 1347"/>
              <a:gd name="T55" fmla="*/ 1418 h 1750"/>
              <a:gd name="T56" fmla="*/ 360 w 1347"/>
              <a:gd name="T57" fmla="*/ 1487 h 1750"/>
              <a:gd name="T58" fmla="*/ 987 w 1347"/>
              <a:gd name="T59" fmla="*/ 1487 h 1750"/>
              <a:gd name="T60" fmla="*/ 1055 w 1347"/>
              <a:gd name="T61" fmla="*/ 1418 h 1750"/>
              <a:gd name="T62" fmla="*/ 1055 w 1347"/>
              <a:gd name="T63" fmla="*/ 1229 h 1750"/>
              <a:gd name="T64" fmla="*/ 1260 w 1347"/>
              <a:gd name="T65" fmla="*/ 1005 h 1750"/>
              <a:gd name="T66" fmla="*/ 1347 w 1347"/>
              <a:gd name="T67" fmla="*/ 674 h 1750"/>
              <a:gd name="T68" fmla="*/ 1142 w 1347"/>
              <a:gd name="T69" fmla="*/ 938 h 1750"/>
              <a:gd name="T70" fmla="*/ 1142 w 1347"/>
              <a:gd name="T71" fmla="*/ 938 h 1750"/>
              <a:gd name="T72" fmla="*/ 1141 w 1347"/>
              <a:gd name="T73" fmla="*/ 938 h 1750"/>
              <a:gd name="T74" fmla="*/ 951 w 1347"/>
              <a:gd name="T75" fmla="*/ 1135 h 1750"/>
              <a:gd name="T76" fmla="*/ 919 w 1347"/>
              <a:gd name="T77" fmla="*/ 1193 h 1750"/>
              <a:gd name="T78" fmla="*/ 918 w 1347"/>
              <a:gd name="T79" fmla="*/ 1193 h 1750"/>
              <a:gd name="T80" fmla="*/ 918 w 1347"/>
              <a:gd name="T81" fmla="*/ 1350 h 1750"/>
              <a:gd name="T82" fmla="*/ 429 w 1347"/>
              <a:gd name="T83" fmla="*/ 1350 h 1750"/>
              <a:gd name="T84" fmla="*/ 429 w 1347"/>
              <a:gd name="T85" fmla="*/ 1193 h 1750"/>
              <a:gd name="T86" fmla="*/ 389 w 1347"/>
              <a:gd name="T87" fmla="*/ 1132 h 1750"/>
              <a:gd name="T88" fmla="*/ 205 w 1347"/>
              <a:gd name="T89" fmla="*/ 938 h 1750"/>
              <a:gd name="T90" fmla="*/ 136 w 1347"/>
              <a:gd name="T91" fmla="*/ 674 h 1750"/>
              <a:gd name="T92" fmla="*/ 294 w 1347"/>
              <a:gd name="T93" fmla="*/ 295 h 1750"/>
              <a:gd name="T94" fmla="*/ 673 w 1347"/>
              <a:gd name="T95" fmla="*/ 137 h 1750"/>
              <a:gd name="T96" fmla="*/ 1053 w 1347"/>
              <a:gd name="T97" fmla="*/ 295 h 1750"/>
              <a:gd name="T98" fmla="*/ 1210 w 1347"/>
              <a:gd name="T99" fmla="*/ 674 h 1750"/>
              <a:gd name="T100" fmla="*/ 1142 w 1347"/>
              <a:gd name="T101" fmla="*/ 938 h 1750"/>
              <a:gd name="T102" fmla="*/ 855 w 1347"/>
              <a:gd name="T103" fmla="*/ 1668 h 1750"/>
              <a:gd name="T104" fmla="*/ 855 w 1347"/>
              <a:gd name="T105" fmla="*/ 1668 h 1750"/>
              <a:gd name="T106" fmla="*/ 492 w 1347"/>
              <a:gd name="T107" fmla="*/ 1668 h 1750"/>
              <a:gd name="T108" fmla="*/ 450 w 1347"/>
              <a:gd name="T109" fmla="*/ 1709 h 1750"/>
              <a:gd name="T110" fmla="*/ 492 w 1347"/>
              <a:gd name="T111" fmla="*/ 1750 h 1750"/>
              <a:gd name="T112" fmla="*/ 855 w 1347"/>
              <a:gd name="T113" fmla="*/ 1750 h 1750"/>
              <a:gd name="T114" fmla="*/ 896 w 1347"/>
              <a:gd name="T115" fmla="*/ 1709 h 1750"/>
              <a:gd name="T116" fmla="*/ 855 w 1347"/>
              <a:gd name="T117" fmla="*/ 1668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7" h="1750">
                <a:moveTo>
                  <a:pt x="891" y="639"/>
                </a:moveTo>
                <a:cubicBezTo>
                  <a:pt x="836" y="694"/>
                  <a:pt x="758" y="728"/>
                  <a:pt x="673" y="728"/>
                </a:cubicBezTo>
                <a:cubicBezTo>
                  <a:pt x="631" y="728"/>
                  <a:pt x="591" y="720"/>
                  <a:pt x="555" y="706"/>
                </a:cubicBezTo>
                <a:cubicBezTo>
                  <a:pt x="517" y="691"/>
                  <a:pt x="484" y="667"/>
                  <a:pt x="456" y="639"/>
                </a:cubicBezTo>
                <a:cubicBezTo>
                  <a:pt x="440" y="623"/>
                  <a:pt x="413" y="623"/>
                  <a:pt x="398" y="639"/>
                </a:cubicBezTo>
                <a:cubicBezTo>
                  <a:pt x="382" y="655"/>
                  <a:pt x="382" y="681"/>
                  <a:pt x="397" y="696"/>
                </a:cubicBezTo>
                <a:cubicBezTo>
                  <a:pt x="433" y="732"/>
                  <a:pt x="477" y="761"/>
                  <a:pt x="525" y="781"/>
                </a:cubicBezTo>
                <a:cubicBezTo>
                  <a:pt x="570" y="800"/>
                  <a:pt x="621" y="810"/>
                  <a:pt x="673" y="810"/>
                </a:cubicBezTo>
                <a:cubicBezTo>
                  <a:pt x="781" y="810"/>
                  <a:pt x="878" y="767"/>
                  <a:pt x="949" y="696"/>
                </a:cubicBezTo>
                <a:cubicBezTo>
                  <a:pt x="965" y="681"/>
                  <a:pt x="965" y="655"/>
                  <a:pt x="949" y="639"/>
                </a:cubicBezTo>
                <a:cubicBezTo>
                  <a:pt x="933" y="623"/>
                  <a:pt x="907" y="623"/>
                  <a:pt x="891" y="639"/>
                </a:cubicBezTo>
                <a:close/>
                <a:moveTo>
                  <a:pt x="987" y="1525"/>
                </a:moveTo>
                <a:cubicBezTo>
                  <a:pt x="987" y="1525"/>
                  <a:pt x="987" y="1525"/>
                  <a:pt x="987" y="1525"/>
                </a:cubicBezTo>
                <a:cubicBezTo>
                  <a:pt x="360" y="1525"/>
                  <a:pt x="360" y="1525"/>
                  <a:pt x="360" y="1525"/>
                </a:cubicBezTo>
                <a:cubicBezTo>
                  <a:pt x="337" y="1525"/>
                  <a:pt x="318" y="1544"/>
                  <a:pt x="318" y="1566"/>
                </a:cubicBezTo>
                <a:cubicBezTo>
                  <a:pt x="318" y="1589"/>
                  <a:pt x="337" y="1607"/>
                  <a:pt x="360" y="1607"/>
                </a:cubicBezTo>
                <a:cubicBezTo>
                  <a:pt x="987" y="1607"/>
                  <a:pt x="987" y="1607"/>
                  <a:pt x="987" y="1607"/>
                </a:cubicBezTo>
                <a:cubicBezTo>
                  <a:pt x="1009" y="1607"/>
                  <a:pt x="1027" y="1589"/>
                  <a:pt x="1027" y="1566"/>
                </a:cubicBezTo>
                <a:cubicBezTo>
                  <a:pt x="1027" y="1544"/>
                  <a:pt x="1009" y="1525"/>
                  <a:pt x="987" y="1525"/>
                </a:cubicBezTo>
                <a:close/>
                <a:moveTo>
                  <a:pt x="1347" y="674"/>
                </a:moveTo>
                <a:cubicBezTo>
                  <a:pt x="1347" y="674"/>
                  <a:pt x="1347" y="674"/>
                  <a:pt x="1347" y="674"/>
                </a:cubicBezTo>
                <a:cubicBezTo>
                  <a:pt x="1347" y="488"/>
                  <a:pt x="1272" y="320"/>
                  <a:pt x="1149" y="198"/>
                </a:cubicBezTo>
                <a:cubicBezTo>
                  <a:pt x="1027" y="76"/>
                  <a:pt x="859" y="0"/>
                  <a:pt x="673" y="0"/>
                </a:cubicBezTo>
                <a:cubicBezTo>
                  <a:pt x="488" y="0"/>
                  <a:pt x="318" y="76"/>
                  <a:pt x="197" y="198"/>
                </a:cubicBezTo>
                <a:cubicBezTo>
                  <a:pt x="75" y="320"/>
                  <a:pt x="0" y="488"/>
                  <a:pt x="0" y="674"/>
                </a:cubicBezTo>
                <a:cubicBezTo>
                  <a:pt x="0" y="794"/>
                  <a:pt x="31" y="907"/>
                  <a:pt x="86" y="1005"/>
                </a:cubicBezTo>
                <a:cubicBezTo>
                  <a:pt x="138" y="1094"/>
                  <a:pt x="207" y="1171"/>
                  <a:pt x="292" y="1229"/>
                </a:cubicBezTo>
                <a:cubicBezTo>
                  <a:pt x="292" y="1418"/>
                  <a:pt x="292" y="1418"/>
                  <a:pt x="292" y="1418"/>
                </a:cubicBezTo>
                <a:cubicBezTo>
                  <a:pt x="292" y="1456"/>
                  <a:pt x="322" y="1487"/>
                  <a:pt x="360" y="1487"/>
                </a:cubicBezTo>
                <a:cubicBezTo>
                  <a:pt x="987" y="1487"/>
                  <a:pt x="987" y="1487"/>
                  <a:pt x="987" y="1487"/>
                </a:cubicBezTo>
                <a:cubicBezTo>
                  <a:pt x="1025" y="1487"/>
                  <a:pt x="1055" y="1456"/>
                  <a:pt x="1055" y="1418"/>
                </a:cubicBezTo>
                <a:cubicBezTo>
                  <a:pt x="1055" y="1229"/>
                  <a:pt x="1055" y="1229"/>
                  <a:pt x="1055" y="1229"/>
                </a:cubicBezTo>
                <a:cubicBezTo>
                  <a:pt x="1140" y="1171"/>
                  <a:pt x="1210" y="1094"/>
                  <a:pt x="1260" y="1005"/>
                </a:cubicBezTo>
                <a:cubicBezTo>
                  <a:pt x="1316" y="906"/>
                  <a:pt x="1347" y="794"/>
                  <a:pt x="1347" y="674"/>
                </a:cubicBezTo>
                <a:close/>
                <a:moveTo>
                  <a:pt x="1142" y="938"/>
                </a:moveTo>
                <a:cubicBezTo>
                  <a:pt x="1142" y="938"/>
                  <a:pt x="1142" y="938"/>
                  <a:pt x="1142" y="938"/>
                </a:cubicBezTo>
                <a:cubicBezTo>
                  <a:pt x="1141" y="938"/>
                  <a:pt x="1141" y="938"/>
                  <a:pt x="1141" y="938"/>
                </a:cubicBezTo>
                <a:cubicBezTo>
                  <a:pt x="1096" y="1019"/>
                  <a:pt x="1030" y="1087"/>
                  <a:pt x="951" y="1135"/>
                </a:cubicBezTo>
                <a:cubicBezTo>
                  <a:pt x="931" y="1147"/>
                  <a:pt x="919" y="1170"/>
                  <a:pt x="919" y="1193"/>
                </a:cubicBezTo>
                <a:cubicBezTo>
                  <a:pt x="918" y="1193"/>
                  <a:pt x="918" y="1193"/>
                  <a:pt x="918" y="1193"/>
                </a:cubicBezTo>
                <a:cubicBezTo>
                  <a:pt x="918" y="1350"/>
                  <a:pt x="918" y="1350"/>
                  <a:pt x="918" y="1350"/>
                </a:cubicBezTo>
                <a:cubicBezTo>
                  <a:pt x="429" y="1350"/>
                  <a:pt x="429" y="1350"/>
                  <a:pt x="429" y="1350"/>
                </a:cubicBezTo>
                <a:cubicBezTo>
                  <a:pt x="429" y="1193"/>
                  <a:pt x="429" y="1193"/>
                  <a:pt x="429" y="1193"/>
                </a:cubicBezTo>
                <a:cubicBezTo>
                  <a:pt x="429" y="1165"/>
                  <a:pt x="413" y="1142"/>
                  <a:pt x="389" y="1132"/>
                </a:cubicBezTo>
                <a:cubicBezTo>
                  <a:pt x="313" y="1083"/>
                  <a:pt x="249" y="1017"/>
                  <a:pt x="205" y="938"/>
                </a:cubicBezTo>
                <a:cubicBezTo>
                  <a:pt x="161" y="860"/>
                  <a:pt x="136" y="770"/>
                  <a:pt x="136" y="674"/>
                </a:cubicBezTo>
                <a:cubicBezTo>
                  <a:pt x="136" y="527"/>
                  <a:pt x="197" y="392"/>
                  <a:pt x="294" y="295"/>
                </a:cubicBezTo>
                <a:cubicBezTo>
                  <a:pt x="390" y="197"/>
                  <a:pt x="526" y="137"/>
                  <a:pt x="673" y="137"/>
                </a:cubicBezTo>
                <a:cubicBezTo>
                  <a:pt x="821" y="137"/>
                  <a:pt x="956" y="197"/>
                  <a:pt x="1053" y="295"/>
                </a:cubicBezTo>
                <a:cubicBezTo>
                  <a:pt x="1150" y="392"/>
                  <a:pt x="1210" y="527"/>
                  <a:pt x="1210" y="674"/>
                </a:cubicBezTo>
                <a:cubicBezTo>
                  <a:pt x="1210" y="771"/>
                  <a:pt x="1186" y="861"/>
                  <a:pt x="1142" y="938"/>
                </a:cubicBezTo>
                <a:close/>
                <a:moveTo>
                  <a:pt x="855" y="1668"/>
                </a:moveTo>
                <a:cubicBezTo>
                  <a:pt x="855" y="1668"/>
                  <a:pt x="855" y="1668"/>
                  <a:pt x="855" y="1668"/>
                </a:cubicBezTo>
                <a:cubicBezTo>
                  <a:pt x="492" y="1668"/>
                  <a:pt x="492" y="1668"/>
                  <a:pt x="492" y="1668"/>
                </a:cubicBezTo>
                <a:cubicBezTo>
                  <a:pt x="469" y="1668"/>
                  <a:pt x="450" y="1686"/>
                  <a:pt x="450" y="1709"/>
                </a:cubicBezTo>
                <a:cubicBezTo>
                  <a:pt x="450" y="1731"/>
                  <a:pt x="469" y="1750"/>
                  <a:pt x="492" y="1750"/>
                </a:cubicBezTo>
                <a:cubicBezTo>
                  <a:pt x="855" y="1750"/>
                  <a:pt x="855" y="1750"/>
                  <a:pt x="855" y="1750"/>
                </a:cubicBezTo>
                <a:cubicBezTo>
                  <a:pt x="877" y="1750"/>
                  <a:pt x="896" y="1731"/>
                  <a:pt x="896" y="1709"/>
                </a:cubicBezTo>
                <a:cubicBezTo>
                  <a:pt x="896" y="1686"/>
                  <a:pt x="877" y="1668"/>
                  <a:pt x="855" y="166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2" name="TextBox 21"/>
          <p:cNvSpPr txBox="1"/>
          <p:nvPr/>
        </p:nvSpPr>
        <p:spPr>
          <a:xfrm>
            <a:off x="1475656" y="2088545"/>
            <a:ext cx="6192688" cy="707886"/>
          </a:xfrm>
          <a:prstGeom prst="rect">
            <a:avLst/>
          </a:prstGeom>
          <a:noFill/>
        </p:spPr>
        <p:txBody>
          <a:bodyPr wrap="square" rtlCol="0">
            <a:spAutoFit/>
          </a:bodyPr>
          <a:lstStyle/>
          <a:p>
            <a:pPr algn="dist"/>
            <a:r>
              <a:rPr lang="zh-CN" altLang="en-US" sz="4000" dirty="0">
                <a:ln w="6350">
                  <a:noFill/>
                </a:ln>
                <a:solidFill>
                  <a:schemeClr val="bg1">
                    <a:lumMod val="50000"/>
                  </a:schemeClr>
                </a:solidFill>
                <a:latin typeface="微软雅黑" pitchFamily="34" charset="-122"/>
                <a:ea typeface="微软雅黑" pitchFamily="34" charset="-122"/>
              </a:rPr>
              <a:t>抽象灯泡毕业答辩模板</a:t>
            </a:r>
          </a:p>
        </p:txBody>
      </p:sp>
      <p:sp>
        <p:nvSpPr>
          <p:cNvPr id="23" name="圆角矩形 22"/>
          <p:cNvSpPr/>
          <p:nvPr/>
        </p:nvSpPr>
        <p:spPr>
          <a:xfrm>
            <a:off x="2286000" y="3154938"/>
            <a:ext cx="4573568" cy="2462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itchFamily="34" charset="0"/>
              <a:buNone/>
            </a:pPr>
            <a:r>
              <a:rPr lang="en-US" altLang="zh-CN" sz="1000" dirty="0">
                <a:solidFill>
                  <a:schemeClr val="bg1">
                    <a:lumMod val="50000"/>
                  </a:schemeClr>
                </a:solidFill>
              </a:rPr>
              <a:t>THESIS DEFENSE POWERPOINT TEMPLATE</a:t>
            </a:r>
            <a:endParaRPr lang="zh-CN" altLang="en-US" sz="1000" dirty="0">
              <a:solidFill>
                <a:schemeClr val="bg1">
                  <a:lumMod val="50000"/>
                </a:schemeClr>
              </a:solidFill>
            </a:endParaRPr>
          </a:p>
        </p:txBody>
      </p:sp>
      <p:grpSp>
        <p:nvGrpSpPr>
          <p:cNvPr id="24" name="组合 23"/>
          <p:cNvGrpSpPr/>
          <p:nvPr/>
        </p:nvGrpSpPr>
        <p:grpSpPr>
          <a:xfrm>
            <a:off x="3069081" y="4183426"/>
            <a:ext cx="174306" cy="174304"/>
            <a:chOff x="801291" y="3535885"/>
            <a:chExt cx="219347" cy="219347"/>
          </a:xfrm>
        </p:grpSpPr>
        <p:sp>
          <p:nvSpPr>
            <p:cNvPr id="25" name="Oval 10"/>
            <p:cNvSpPr>
              <a:spLocks noChangeArrowheads="1"/>
            </p:cNvSpPr>
            <p:nvPr/>
          </p:nvSpPr>
          <p:spPr bwMode="auto">
            <a:xfrm>
              <a:off x="801291" y="3535885"/>
              <a:ext cx="219347" cy="219347"/>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rgbClr val="FFFF00"/>
                </a:solidFill>
                <a:latin typeface="微软雅黑" pitchFamily="34" charset="-122"/>
                <a:ea typeface="微软雅黑" pitchFamily="34" charset="-122"/>
              </a:endParaRPr>
            </a:p>
          </p:txBody>
        </p:sp>
        <p:grpSp>
          <p:nvGrpSpPr>
            <p:cNvPr id="26" name="组合 25"/>
            <p:cNvGrpSpPr/>
            <p:nvPr/>
          </p:nvGrpSpPr>
          <p:grpSpPr>
            <a:xfrm>
              <a:off x="860980" y="3583766"/>
              <a:ext cx="100336" cy="114060"/>
              <a:chOff x="860980" y="3583766"/>
              <a:chExt cx="100336" cy="114060"/>
            </a:xfrm>
          </p:grpSpPr>
          <p:sp>
            <p:nvSpPr>
              <p:cNvPr id="27"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rgbClr val="FFFF00"/>
                  </a:solidFill>
                  <a:latin typeface="微软雅黑" pitchFamily="34" charset="-122"/>
                  <a:ea typeface="微软雅黑" pitchFamily="34" charset="-122"/>
                </a:endParaRPr>
              </a:p>
            </p:txBody>
          </p:sp>
          <p:sp>
            <p:nvSpPr>
              <p:cNvPr id="28"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rgbClr val="FFFF00"/>
                  </a:solidFill>
                  <a:latin typeface="微软雅黑" pitchFamily="34" charset="-122"/>
                  <a:ea typeface="微软雅黑" pitchFamily="34" charset="-122"/>
                </a:endParaRPr>
              </a:p>
            </p:txBody>
          </p:sp>
        </p:grpSp>
      </p:grpSp>
      <p:grpSp>
        <p:nvGrpSpPr>
          <p:cNvPr id="29" name="Group 14"/>
          <p:cNvGrpSpPr/>
          <p:nvPr/>
        </p:nvGrpSpPr>
        <p:grpSpPr bwMode="auto">
          <a:xfrm>
            <a:off x="4813893" y="4183426"/>
            <a:ext cx="174306" cy="174304"/>
            <a:chOff x="4248" y="3024"/>
            <a:chExt cx="600" cy="599"/>
          </a:xfrm>
        </p:grpSpPr>
        <p:sp>
          <p:nvSpPr>
            <p:cNvPr id="30" name="Oval 15"/>
            <p:cNvSpPr>
              <a:spLocks noChangeArrowheads="1"/>
            </p:cNvSpPr>
            <p:nvPr/>
          </p:nvSpPr>
          <p:spPr bwMode="auto">
            <a:xfrm>
              <a:off x="4248" y="3024"/>
              <a:ext cx="600" cy="599"/>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itchFamily="34" charset="-122"/>
                <a:ea typeface="微软雅黑" pitchFamily="34" charset="-122"/>
              </a:endParaRPr>
            </a:p>
          </p:txBody>
        </p:sp>
        <p:grpSp>
          <p:nvGrpSpPr>
            <p:cNvPr id="31" name="Group 16"/>
            <p:cNvGrpSpPr/>
            <p:nvPr/>
          </p:nvGrpSpPr>
          <p:grpSpPr bwMode="auto">
            <a:xfrm>
              <a:off x="4441" y="3144"/>
              <a:ext cx="215" cy="345"/>
              <a:chOff x="4441" y="3144"/>
              <a:chExt cx="215" cy="345"/>
            </a:xfrm>
          </p:grpSpPr>
          <p:sp>
            <p:nvSpPr>
              <p:cNvPr id="32"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itchFamily="34" charset="-122"/>
                  <a:ea typeface="微软雅黑" pitchFamily="34" charset="-122"/>
                </a:endParaRPr>
              </a:p>
            </p:txBody>
          </p:sp>
          <p:sp>
            <p:nvSpPr>
              <p:cNvPr id="33"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itchFamily="34" charset="-122"/>
                  <a:ea typeface="微软雅黑" pitchFamily="34" charset="-122"/>
                </a:endParaRPr>
              </a:p>
            </p:txBody>
          </p:sp>
        </p:grpSp>
      </p:grpSp>
      <p:sp>
        <p:nvSpPr>
          <p:cNvPr id="34" name="Text Box 19"/>
          <p:cNvSpPr txBox="1">
            <a:spLocks noChangeArrowheads="1"/>
          </p:cNvSpPr>
          <p:nvPr/>
        </p:nvSpPr>
        <p:spPr bwMode="auto">
          <a:xfrm>
            <a:off x="3256382" y="4132079"/>
            <a:ext cx="1186180" cy="26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tx1">
                    <a:lumMod val="65000"/>
                    <a:lumOff val="35000"/>
                  </a:schemeClr>
                </a:solidFill>
                <a:latin typeface="微软雅黑" pitchFamily="34" charset="-122"/>
                <a:ea typeface="微软雅黑" pitchFamily="34" charset="-122"/>
              </a:rPr>
              <a:t>指导老师：</a:t>
            </a:r>
            <a:r>
              <a:rPr lang="en-US" altLang="zh-CN" sz="1050" dirty="0">
                <a:solidFill>
                  <a:schemeClr val="tx1">
                    <a:lumMod val="65000"/>
                    <a:lumOff val="35000"/>
                  </a:schemeClr>
                </a:solidFill>
                <a:latin typeface="微软雅黑" pitchFamily="34" charset="-122"/>
                <a:ea typeface="微软雅黑" pitchFamily="34" charset="-122"/>
              </a:rPr>
              <a:t>xxxxx</a:t>
            </a:r>
          </a:p>
        </p:txBody>
      </p:sp>
      <p:sp>
        <p:nvSpPr>
          <p:cNvPr id="35" name="Text Box 20"/>
          <p:cNvSpPr txBox="1">
            <a:spLocks noChangeArrowheads="1"/>
          </p:cNvSpPr>
          <p:nvPr/>
        </p:nvSpPr>
        <p:spPr bwMode="auto">
          <a:xfrm>
            <a:off x="5017069" y="4132079"/>
            <a:ext cx="1120140" cy="26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tx1">
                    <a:lumMod val="65000"/>
                    <a:lumOff val="35000"/>
                  </a:schemeClr>
                </a:solidFill>
                <a:latin typeface="微软雅黑" pitchFamily="34" charset="-122"/>
                <a:ea typeface="微软雅黑" pitchFamily="34" charset="-122"/>
              </a:rPr>
              <a:t>答辩人：</a:t>
            </a:r>
            <a:r>
              <a:rPr lang="en-US" altLang="zh-CN" sz="1050" dirty="0">
                <a:solidFill>
                  <a:schemeClr val="tx1">
                    <a:lumMod val="65000"/>
                    <a:lumOff val="35000"/>
                  </a:schemeClr>
                </a:solidFill>
                <a:latin typeface="微软雅黑" pitchFamily="34" charset="-122"/>
                <a:ea typeface="微软雅黑" pitchFamily="34" charset="-122"/>
              </a:rPr>
              <a:t>xxxxxx</a:t>
            </a:r>
          </a:p>
        </p:txBody>
      </p:sp>
      <p:grpSp>
        <p:nvGrpSpPr>
          <p:cNvPr id="21" name="组合 20"/>
          <p:cNvGrpSpPr/>
          <p:nvPr/>
        </p:nvGrpSpPr>
        <p:grpSpPr>
          <a:xfrm>
            <a:off x="0" y="2946544"/>
            <a:ext cx="9144000" cy="54006"/>
            <a:chOff x="2190216" y="0"/>
            <a:chExt cx="7128792"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5"/>
          <p:cNvSpPr>
            <a:spLocks noChangeArrowheads="1"/>
          </p:cNvSpPr>
          <p:nvPr/>
        </p:nvSpPr>
        <p:spPr bwMode="auto">
          <a:xfrm>
            <a:off x="3644336" y="1608987"/>
            <a:ext cx="767634" cy="769146"/>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6" name="Oval 6"/>
          <p:cNvSpPr>
            <a:spLocks noChangeArrowheads="1"/>
          </p:cNvSpPr>
          <p:nvPr/>
        </p:nvSpPr>
        <p:spPr bwMode="auto">
          <a:xfrm>
            <a:off x="4581562" y="1745468"/>
            <a:ext cx="592940" cy="59312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7" name="Oval 7"/>
          <p:cNvSpPr>
            <a:spLocks noChangeArrowheads="1"/>
          </p:cNvSpPr>
          <p:nvPr/>
        </p:nvSpPr>
        <p:spPr bwMode="auto">
          <a:xfrm>
            <a:off x="4111036" y="2137056"/>
            <a:ext cx="767634" cy="76787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8" name="Oval 8"/>
          <p:cNvSpPr>
            <a:spLocks noChangeArrowheads="1"/>
          </p:cNvSpPr>
          <p:nvPr/>
        </p:nvSpPr>
        <p:spPr bwMode="auto">
          <a:xfrm>
            <a:off x="4601964" y="2121750"/>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4891421" y="2411296"/>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0" name="Oval 10"/>
          <p:cNvSpPr>
            <a:spLocks noChangeArrowheads="1"/>
          </p:cNvSpPr>
          <p:nvPr/>
        </p:nvSpPr>
        <p:spPr bwMode="auto">
          <a:xfrm>
            <a:off x="3819029" y="2643443"/>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1" name="Oval 11"/>
          <p:cNvSpPr>
            <a:spLocks noChangeArrowheads="1"/>
          </p:cNvSpPr>
          <p:nvPr/>
        </p:nvSpPr>
        <p:spPr bwMode="auto">
          <a:xfrm>
            <a:off x="3198038" y="2444459"/>
            <a:ext cx="563611" cy="55995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2" name="Freeform 12"/>
          <p:cNvSpPr/>
          <p:nvPr/>
        </p:nvSpPr>
        <p:spPr bwMode="auto">
          <a:xfrm>
            <a:off x="3646887" y="1796489"/>
            <a:ext cx="1792845" cy="2410756"/>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3" name="Oval 13"/>
          <p:cNvSpPr>
            <a:spLocks noChangeArrowheads="1"/>
          </p:cNvSpPr>
          <p:nvPr/>
        </p:nvSpPr>
        <p:spPr bwMode="auto">
          <a:xfrm>
            <a:off x="3198038" y="1876848"/>
            <a:ext cx="912999" cy="913281"/>
          </a:xfrm>
          <a:prstGeom prst="ellipse">
            <a:avLst/>
          </a:prstGeom>
          <a:solidFill>
            <a:schemeClr val="accent1"/>
          </a:solidFill>
          <a:ln>
            <a:noFill/>
          </a:ln>
        </p:spPr>
        <p:txBody>
          <a:bodyPr vert="horz" wrap="square" lIns="0" tIns="0" rIns="0" bIns="0" numCol="1" anchor="t" anchorCtr="0" compatLnSpc="1"/>
          <a:lstStyle/>
          <a:p>
            <a:pPr algn="ctr"/>
            <a:r>
              <a:rPr lang="en-US" altLang="zh-CN" sz="2400" b="1" dirty="0">
                <a:solidFill>
                  <a:schemeClr val="bg1"/>
                </a:solidFill>
              </a:rPr>
              <a:t>01</a:t>
            </a:r>
          </a:p>
          <a:p>
            <a:pPr algn="ctr"/>
            <a:r>
              <a:rPr lang="en-US" altLang="zh-CN" sz="1000" dirty="0">
                <a:solidFill>
                  <a:schemeClr val="bg1"/>
                </a:solidFill>
              </a:rPr>
              <a:t>Option here</a:t>
            </a:r>
            <a:endParaRPr lang="zh-CN" altLang="en-US" sz="1000" dirty="0">
              <a:solidFill>
                <a:schemeClr val="bg1"/>
              </a:solidFill>
            </a:endParaRPr>
          </a:p>
        </p:txBody>
      </p:sp>
      <p:sp>
        <p:nvSpPr>
          <p:cNvPr id="14" name="Oval 14"/>
          <p:cNvSpPr>
            <a:spLocks noChangeArrowheads="1"/>
          </p:cNvSpPr>
          <p:nvPr/>
        </p:nvSpPr>
        <p:spPr bwMode="auto">
          <a:xfrm>
            <a:off x="4100836" y="1321354"/>
            <a:ext cx="912999" cy="913281"/>
          </a:xfrm>
          <a:prstGeom prst="ellipse">
            <a:avLst/>
          </a:prstGeom>
          <a:solidFill>
            <a:schemeClr val="accent2"/>
          </a:solidFill>
          <a:ln>
            <a:noFill/>
          </a:ln>
        </p:spPr>
        <p:txBody>
          <a:bodyPr vert="horz" wrap="square" lIns="0" tIns="0" rIns="0" bIns="0" numCol="1" anchor="t" anchorCtr="0" compatLnSpc="1"/>
          <a:lstStyle/>
          <a:p>
            <a:pPr algn="ctr"/>
            <a:r>
              <a:rPr lang="en-US" altLang="zh-CN" sz="2400" b="1" dirty="0">
                <a:solidFill>
                  <a:schemeClr val="bg1"/>
                </a:solidFill>
              </a:rPr>
              <a:t>02</a:t>
            </a:r>
          </a:p>
          <a:p>
            <a:pPr algn="ctr"/>
            <a:r>
              <a:rPr lang="en-US" altLang="zh-CN" sz="1000" dirty="0">
                <a:solidFill>
                  <a:schemeClr val="bg1"/>
                </a:solidFill>
              </a:rPr>
              <a:t>Option here</a:t>
            </a:r>
            <a:endParaRPr lang="zh-CN" altLang="en-US" sz="1000" dirty="0">
              <a:solidFill>
                <a:schemeClr val="bg1"/>
              </a:solidFill>
            </a:endParaRPr>
          </a:p>
        </p:txBody>
      </p:sp>
      <p:sp>
        <p:nvSpPr>
          <p:cNvPr id="17" name="Freeform 17"/>
          <p:cNvSpPr>
            <a:spLocks noEditPoints="1"/>
          </p:cNvSpPr>
          <p:nvPr/>
        </p:nvSpPr>
        <p:spPr bwMode="auto">
          <a:xfrm>
            <a:off x="7058311" y="1377391"/>
            <a:ext cx="183324" cy="246902"/>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8" name="Freeform 18"/>
          <p:cNvSpPr>
            <a:spLocks noEditPoints="1"/>
          </p:cNvSpPr>
          <p:nvPr/>
        </p:nvSpPr>
        <p:spPr bwMode="auto">
          <a:xfrm>
            <a:off x="6523102" y="3560715"/>
            <a:ext cx="245630" cy="201358"/>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2561478" y="3541538"/>
            <a:ext cx="294756" cy="239712"/>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0" name="Freeform 20"/>
          <p:cNvSpPr>
            <a:spLocks noEditPoints="1"/>
          </p:cNvSpPr>
          <p:nvPr/>
        </p:nvSpPr>
        <p:spPr bwMode="auto">
          <a:xfrm>
            <a:off x="1860189" y="1360610"/>
            <a:ext cx="249224" cy="280463"/>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2" name="Rectangle 24"/>
          <p:cNvSpPr>
            <a:spLocks noChangeArrowheads="1"/>
          </p:cNvSpPr>
          <p:nvPr/>
        </p:nvSpPr>
        <p:spPr bwMode="auto">
          <a:xfrm>
            <a:off x="6228184" y="180576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3" name="Rectangle 24"/>
          <p:cNvSpPr>
            <a:spLocks noChangeArrowheads="1"/>
          </p:cNvSpPr>
          <p:nvPr/>
        </p:nvSpPr>
        <p:spPr bwMode="auto">
          <a:xfrm>
            <a:off x="1063012" y="180576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4" name="Rectangle 24"/>
          <p:cNvSpPr>
            <a:spLocks noChangeArrowheads="1"/>
          </p:cNvSpPr>
          <p:nvPr/>
        </p:nvSpPr>
        <p:spPr bwMode="auto">
          <a:xfrm>
            <a:off x="1787067" y="3915869"/>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5724128" y="3915869"/>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1" name="Oval 14"/>
          <p:cNvSpPr>
            <a:spLocks noChangeArrowheads="1"/>
          </p:cNvSpPr>
          <p:nvPr/>
        </p:nvSpPr>
        <p:spPr bwMode="auto">
          <a:xfrm>
            <a:off x="5013835" y="1624294"/>
            <a:ext cx="912999" cy="913281"/>
          </a:xfrm>
          <a:prstGeom prst="ellipse">
            <a:avLst/>
          </a:prstGeom>
          <a:solidFill>
            <a:schemeClr val="accent3"/>
          </a:solidFill>
          <a:ln>
            <a:noFill/>
          </a:ln>
        </p:spPr>
        <p:txBody>
          <a:bodyPr vert="horz" wrap="square" lIns="0" tIns="0" rIns="0" bIns="0" numCol="1" anchor="t" anchorCtr="0" compatLnSpc="1"/>
          <a:lstStyle/>
          <a:p>
            <a:pPr algn="ctr"/>
            <a:r>
              <a:rPr lang="en-US" altLang="zh-CN" sz="2400" b="1" dirty="0">
                <a:solidFill>
                  <a:schemeClr val="bg1"/>
                </a:solidFill>
              </a:rPr>
              <a:t>03</a:t>
            </a:r>
          </a:p>
          <a:p>
            <a:pPr algn="ctr"/>
            <a:r>
              <a:rPr lang="en-US" altLang="zh-CN" sz="1000" dirty="0">
                <a:solidFill>
                  <a:schemeClr val="bg1"/>
                </a:solidFill>
              </a:rPr>
              <a:t>Option here</a:t>
            </a:r>
            <a:endParaRPr lang="zh-CN" altLang="en-US" sz="1000" dirty="0">
              <a:solidFill>
                <a:schemeClr val="bg1"/>
              </a:solidFill>
            </a:endParaRPr>
          </a:p>
        </p:txBody>
      </p:sp>
      <p:sp>
        <p:nvSpPr>
          <p:cNvPr id="32" name="Oval 14"/>
          <p:cNvSpPr>
            <a:spLocks noChangeArrowheads="1"/>
          </p:cNvSpPr>
          <p:nvPr/>
        </p:nvSpPr>
        <p:spPr bwMode="auto">
          <a:xfrm>
            <a:off x="4540906" y="2483364"/>
            <a:ext cx="912999" cy="913281"/>
          </a:xfrm>
          <a:prstGeom prst="ellipse">
            <a:avLst/>
          </a:prstGeom>
          <a:solidFill>
            <a:schemeClr val="accent4"/>
          </a:solidFill>
          <a:ln>
            <a:noFill/>
          </a:ln>
        </p:spPr>
        <p:txBody>
          <a:bodyPr vert="horz" wrap="square" lIns="0" tIns="0" rIns="0" bIns="0" numCol="1" anchor="t" anchorCtr="0" compatLnSpc="1"/>
          <a:lstStyle/>
          <a:p>
            <a:pPr algn="ctr"/>
            <a:r>
              <a:rPr lang="en-US" altLang="zh-CN" sz="2400" b="1" dirty="0">
                <a:solidFill>
                  <a:schemeClr val="bg1"/>
                </a:solidFill>
              </a:rPr>
              <a:t>04</a:t>
            </a:r>
          </a:p>
          <a:p>
            <a:pPr algn="ctr"/>
            <a:r>
              <a:rPr lang="en-US" altLang="zh-CN" sz="1000" dirty="0">
                <a:solidFill>
                  <a:schemeClr val="bg1"/>
                </a:solidFill>
              </a:rPr>
              <a:t>Option here</a:t>
            </a:r>
            <a:endParaRPr lang="zh-CN" altLang="en-US" sz="1000" dirty="0">
              <a:solidFill>
                <a:schemeClr val="bg1"/>
              </a:solidFill>
            </a:endParaRPr>
          </a:p>
        </p:txBody>
      </p:sp>
      <p:sp>
        <p:nvSpPr>
          <p:cNvPr id="29"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30" name="组合 29"/>
          <p:cNvGrpSpPr/>
          <p:nvPr/>
        </p:nvGrpSpPr>
        <p:grpSpPr>
          <a:xfrm>
            <a:off x="416158" y="699542"/>
            <a:ext cx="899592" cy="56017"/>
            <a:chOff x="0" y="2842590"/>
            <a:chExt cx="7054752" cy="89199"/>
          </a:xfrm>
        </p:grpSpPr>
        <p:sp>
          <p:nvSpPr>
            <p:cNvPr id="33" name="矩形 32"/>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图表 18"/>
          <p:cNvGraphicFramePr/>
          <p:nvPr/>
        </p:nvGraphicFramePr>
        <p:xfrm>
          <a:off x="3253409" y="1323202"/>
          <a:ext cx="2637182" cy="2712155"/>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组合 32"/>
          <p:cNvGrpSpPr/>
          <p:nvPr/>
        </p:nvGrpSpPr>
        <p:grpSpPr>
          <a:xfrm>
            <a:off x="3442514" y="1761745"/>
            <a:ext cx="2828142" cy="2829015"/>
            <a:chOff x="3491329" y="1261482"/>
            <a:chExt cx="3006725" cy="3006726"/>
          </a:xfrm>
        </p:grpSpPr>
        <p:grpSp>
          <p:nvGrpSpPr>
            <p:cNvPr id="31" name="组合 30"/>
            <p:cNvGrpSpPr/>
            <p:nvPr/>
          </p:nvGrpSpPr>
          <p:grpSpPr>
            <a:xfrm rot="900000">
              <a:off x="3491329" y="1261482"/>
              <a:ext cx="3006725" cy="3006726"/>
              <a:chOff x="3491329" y="1261482"/>
              <a:chExt cx="3006725" cy="3006726"/>
            </a:xfrm>
          </p:grpSpPr>
          <p:grpSp>
            <p:nvGrpSpPr>
              <p:cNvPr id="16" name="组合 15"/>
              <p:cNvGrpSpPr/>
              <p:nvPr/>
            </p:nvGrpSpPr>
            <p:grpSpPr>
              <a:xfrm>
                <a:off x="5015329" y="2787070"/>
                <a:ext cx="1482725" cy="1481138"/>
                <a:chOff x="4549776" y="2547938"/>
                <a:chExt cx="1482725" cy="1481138"/>
              </a:xfrm>
            </p:grpSpPr>
            <p:sp>
              <p:nvSpPr>
                <p:cNvPr id="5"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Freeform 19"/>
          <p:cNvSpPr>
            <a:spLocks noEditPoints="1"/>
          </p:cNvSpPr>
          <p:nvPr/>
        </p:nvSpPr>
        <p:spPr bwMode="auto">
          <a:xfrm>
            <a:off x="4344783" y="2080731"/>
            <a:ext cx="440980" cy="404499"/>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8" name="Rectangle 24"/>
          <p:cNvSpPr>
            <a:spLocks noChangeArrowheads="1"/>
          </p:cNvSpPr>
          <p:nvPr/>
        </p:nvSpPr>
        <p:spPr bwMode="auto">
          <a:xfrm>
            <a:off x="3846096" y="2562600"/>
            <a:ext cx="145180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20" name="Rectangle 24"/>
          <p:cNvSpPr>
            <a:spLocks noChangeArrowheads="1"/>
          </p:cNvSpPr>
          <p:nvPr/>
        </p:nvSpPr>
        <p:spPr bwMode="auto">
          <a:xfrm>
            <a:off x="725924" y="1640847"/>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2" name="Rectangle 24"/>
          <p:cNvSpPr>
            <a:spLocks noChangeArrowheads="1"/>
          </p:cNvSpPr>
          <p:nvPr/>
        </p:nvSpPr>
        <p:spPr bwMode="auto">
          <a:xfrm>
            <a:off x="2742149" y="1689215"/>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2"/>
                </a:solidFill>
              </a:rPr>
              <a:t>15%</a:t>
            </a:r>
            <a:endParaRPr lang="en-US" altLang="zh-CN" dirty="0">
              <a:solidFill>
                <a:schemeClr val="accent2"/>
              </a:solidFill>
            </a:endParaRPr>
          </a:p>
        </p:txBody>
      </p:sp>
      <p:sp>
        <p:nvSpPr>
          <p:cNvPr id="24" name="Rectangle 24"/>
          <p:cNvSpPr>
            <a:spLocks noChangeArrowheads="1"/>
          </p:cNvSpPr>
          <p:nvPr/>
        </p:nvSpPr>
        <p:spPr bwMode="auto">
          <a:xfrm>
            <a:off x="869940" y="344737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2886165" y="3495742"/>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1"/>
                </a:solidFill>
              </a:rPr>
              <a:t>40%</a:t>
            </a:r>
            <a:endParaRPr lang="en-US" altLang="zh-CN" dirty="0">
              <a:solidFill>
                <a:schemeClr val="accent1"/>
              </a:solidFill>
            </a:endParaRPr>
          </a:p>
        </p:txBody>
      </p:sp>
      <p:sp>
        <p:nvSpPr>
          <p:cNvPr id="26" name="Rectangle 24"/>
          <p:cNvSpPr>
            <a:spLocks noChangeArrowheads="1"/>
          </p:cNvSpPr>
          <p:nvPr/>
        </p:nvSpPr>
        <p:spPr bwMode="auto">
          <a:xfrm>
            <a:off x="5936501" y="1074332"/>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7" name="Rectangle 24"/>
          <p:cNvSpPr>
            <a:spLocks noChangeArrowheads="1"/>
          </p:cNvSpPr>
          <p:nvPr/>
        </p:nvSpPr>
        <p:spPr bwMode="auto">
          <a:xfrm>
            <a:off x="5154074" y="1119706"/>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3"/>
                </a:solidFill>
              </a:rPr>
              <a:t>20%</a:t>
            </a:r>
            <a:endParaRPr lang="en-US" altLang="zh-CN" dirty="0">
              <a:solidFill>
                <a:schemeClr val="accent3"/>
              </a:solidFill>
            </a:endParaRPr>
          </a:p>
        </p:txBody>
      </p:sp>
      <p:sp>
        <p:nvSpPr>
          <p:cNvPr id="28" name="Rectangle 24"/>
          <p:cNvSpPr>
            <a:spLocks noChangeArrowheads="1"/>
          </p:cNvSpPr>
          <p:nvPr/>
        </p:nvSpPr>
        <p:spPr bwMode="auto">
          <a:xfrm>
            <a:off x="6751510" y="2485230"/>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9" name="Rectangle 24"/>
          <p:cNvSpPr>
            <a:spLocks noChangeArrowheads="1"/>
          </p:cNvSpPr>
          <p:nvPr/>
        </p:nvSpPr>
        <p:spPr bwMode="auto">
          <a:xfrm>
            <a:off x="5936502" y="2478623"/>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4"/>
                </a:solidFill>
              </a:rPr>
              <a:t>25%</a:t>
            </a:r>
            <a:endParaRPr lang="en-US" altLang="zh-CN" dirty="0">
              <a:solidFill>
                <a:schemeClr val="accent4"/>
              </a:solidFill>
            </a:endParaRPr>
          </a:p>
        </p:txBody>
      </p:sp>
      <p:sp>
        <p:nvSpPr>
          <p:cNvPr id="35"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36" name="组合 35"/>
          <p:cNvGrpSpPr/>
          <p:nvPr/>
        </p:nvGrpSpPr>
        <p:grpSpPr>
          <a:xfrm>
            <a:off x="416158" y="699542"/>
            <a:ext cx="899592" cy="56017"/>
            <a:chOff x="0" y="2842590"/>
            <a:chExt cx="7054752" cy="89199"/>
          </a:xfrm>
        </p:grpSpPr>
        <p:sp>
          <p:nvSpPr>
            <p:cNvPr id="37" name="矩形 3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3638051" y="2382236"/>
            <a:ext cx="373015" cy="754741"/>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3664897" y="1610535"/>
            <a:ext cx="897215" cy="761808"/>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3847164" y="3146871"/>
            <a:ext cx="714946" cy="757568"/>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5123047" y="2382236"/>
            <a:ext cx="373015" cy="754741"/>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4572002" y="1610535"/>
            <a:ext cx="897215" cy="761808"/>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4572001" y="3146871"/>
            <a:ext cx="717772" cy="757568"/>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1" name="Rectangle 11"/>
          <p:cNvSpPr>
            <a:spLocks noChangeArrowheads="1"/>
          </p:cNvSpPr>
          <p:nvPr/>
        </p:nvSpPr>
        <p:spPr bwMode="auto">
          <a:xfrm>
            <a:off x="4054866" y="2534880"/>
            <a:ext cx="169552" cy="43815"/>
          </a:xfrm>
          <a:prstGeom prst="rect">
            <a:avLst/>
          </a:prstGeom>
          <a:solidFill>
            <a:schemeClr val="accent6">
              <a:lumMod val="75000"/>
            </a:schemeClr>
          </a:solidFill>
          <a:ln>
            <a:noFill/>
          </a:ln>
        </p:spPr>
        <p:txBody>
          <a:bodyPr vert="horz" wrap="square" lIns="91440" tIns="45720" rIns="91440" bIns="45720" numCol="1" anchor="t" anchorCtr="0" compatLnSpc="1"/>
          <a:lstStyle/>
          <a:p>
            <a:endParaRPr lang="zh-CN" altLang="en-US"/>
          </a:p>
        </p:txBody>
      </p:sp>
      <p:sp>
        <p:nvSpPr>
          <p:cNvPr id="12" name="Rectangle 12"/>
          <p:cNvSpPr>
            <a:spLocks noChangeArrowheads="1"/>
          </p:cNvSpPr>
          <p:nvPr/>
        </p:nvSpPr>
        <p:spPr bwMode="auto">
          <a:xfrm>
            <a:off x="4224419" y="2534880"/>
            <a:ext cx="170966" cy="43815"/>
          </a:xfrm>
          <a:prstGeom prst="rect">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13" name="Rectangle 13"/>
          <p:cNvSpPr>
            <a:spLocks noChangeArrowheads="1"/>
          </p:cNvSpPr>
          <p:nvPr/>
        </p:nvSpPr>
        <p:spPr bwMode="auto">
          <a:xfrm>
            <a:off x="4395384" y="2534880"/>
            <a:ext cx="173792" cy="43815"/>
          </a:xfrm>
          <a:prstGeom prst="rect">
            <a:avLst/>
          </a:pr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14" name="Rectangle 14"/>
          <p:cNvSpPr>
            <a:spLocks noChangeArrowheads="1"/>
          </p:cNvSpPr>
          <p:nvPr/>
        </p:nvSpPr>
        <p:spPr bwMode="auto">
          <a:xfrm>
            <a:off x="4569175" y="2534880"/>
            <a:ext cx="169552" cy="43815"/>
          </a:xfrm>
          <a:prstGeom prst="rect">
            <a:avLst/>
          </a:pr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15" name="Rectangle 15"/>
          <p:cNvSpPr>
            <a:spLocks noChangeArrowheads="1"/>
          </p:cNvSpPr>
          <p:nvPr/>
        </p:nvSpPr>
        <p:spPr bwMode="auto">
          <a:xfrm>
            <a:off x="4738727" y="2534880"/>
            <a:ext cx="170966" cy="43815"/>
          </a:xfrm>
          <a:prstGeom prst="rect">
            <a:avLst/>
          </a:prstGeom>
          <a:solidFill>
            <a:schemeClr val="accent6">
              <a:lumMod val="40000"/>
              <a:lumOff val="60000"/>
            </a:schemeClr>
          </a:solidFill>
          <a:ln>
            <a:noFill/>
          </a:ln>
        </p:spPr>
        <p:txBody>
          <a:bodyPr vert="horz" wrap="square" lIns="91440" tIns="45720" rIns="91440" bIns="45720" numCol="1" anchor="t" anchorCtr="0" compatLnSpc="1"/>
          <a:lstStyle/>
          <a:p>
            <a:endParaRPr lang="zh-CN" altLang="en-US"/>
          </a:p>
        </p:txBody>
      </p:sp>
      <p:sp>
        <p:nvSpPr>
          <p:cNvPr id="16" name="Rectangle 16"/>
          <p:cNvSpPr>
            <a:spLocks noChangeArrowheads="1"/>
          </p:cNvSpPr>
          <p:nvPr/>
        </p:nvSpPr>
        <p:spPr bwMode="auto">
          <a:xfrm>
            <a:off x="4909692" y="2534880"/>
            <a:ext cx="172378" cy="43815"/>
          </a:xfrm>
          <a:prstGeom prst="rect">
            <a:avLst/>
          </a:prstGeom>
          <a:solidFill>
            <a:schemeClr val="accent6">
              <a:lumMod val="20000"/>
              <a:lumOff val="80000"/>
            </a:schemeClr>
          </a:solidFill>
          <a:ln>
            <a:noFill/>
          </a:ln>
        </p:spPr>
        <p:txBody>
          <a:bodyPr vert="horz" wrap="square" lIns="91440" tIns="45720" rIns="91440" bIns="45720" numCol="1" anchor="t" anchorCtr="0" compatLnSpc="1"/>
          <a:lstStyle/>
          <a:p>
            <a:endParaRPr lang="zh-CN" altLang="en-US"/>
          </a:p>
        </p:txBody>
      </p:sp>
      <p:sp>
        <p:nvSpPr>
          <p:cNvPr id="17" name="Freeform 17"/>
          <p:cNvSpPr/>
          <p:nvPr/>
        </p:nvSpPr>
        <p:spPr bwMode="auto">
          <a:xfrm>
            <a:off x="4165076" y="3990654"/>
            <a:ext cx="803961" cy="6642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Freeform 18"/>
          <p:cNvSpPr/>
          <p:nvPr/>
        </p:nvSpPr>
        <p:spPr bwMode="auto">
          <a:xfrm>
            <a:off x="4165076" y="4100897"/>
            <a:ext cx="803961" cy="6642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9" name="Freeform 19"/>
          <p:cNvSpPr/>
          <p:nvPr/>
        </p:nvSpPr>
        <p:spPr bwMode="auto">
          <a:xfrm>
            <a:off x="4165076" y="4213967"/>
            <a:ext cx="803961" cy="67842"/>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0" name="Freeform 20"/>
          <p:cNvSpPr/>
          <p:nvPr/>
        </p:nvSpPr>
        <p:spPr bwMode="auto">
          <a:xfrm>
            <a:off x="4165076" y="4324210"/>
            <a:ext cx="803961" cy="237446"/>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2887144" y="3396302"/>
            <a:ext cx="244696" cy="234678"/>
          </a:xfrm>
          <a:custGeom>
            <a:avLst/>
            <a:gdLst>
              <a:gd name="T0" fmla="*/ 74 w 123"/>
              <a:gd name="T1" fmla="*/ 0 h 118"/>
              <a:gd name="T2" fmla="*/ 88 w 123"/>
              <a:gd name="T3" fmla="*/ 14 h 118"/>
              <a:gd name="T4" fmla="*/ 99 w 123"/>
              <a:gd name="T5" fmla="*/ 18 h 118"/>
              <a:gd name="T6" fmla="*/ 123 w 123"/>
              <a:gd name="T7" fmla="*/ 43 h 118"/>
              <a:gd name="T8" fmla="*/ 116 w 123"/>
              <a:gd name="T9" fmla="*/ 111 h 118"/>
              <a:gd name="T10" fmla="*/ 24 w 123"/>
              <a:gd name="T11" fmla="*/ 118 h 118"/>
              <a:gd name="T12" fmla="*/ 7 w 123"/>
              <a:gd name="T13" fmla="*/ 111 h 118"/>
              <a:gd name="T14" fmla="*/ 0 w 123"/>
              <a:gd name="T15" fmla="*/ 43 h 118"/>
              <a:gd name="T16" fmla="*/ 7 w 123"/>
              <a:gd name="T17" fmla="*/ 26 h 118"/>
              <a:gd name="T18" fmla="*/ 24 w 123"/>
              <a:gd name="T19" fmla="*/ 18 h 118"/>
              <a:gd name="T20" fmla="*/ 34 w 123"/>
              <a:gd name="T21" fmla="*/ 14 h 118"/>
              <a:gd name="T22" fmla="*/ 48 w 123"/>
              <a:gd name="T23" fmla="*/ 0 h 118"/>
              <a:gd name="T24" fmla="*/ 86 w 123"/>
              <a:gd name="T25" fmla="*/ 28 h 118"/>
              <a:gd name="T26" fmla="*/ 85 w 123"/>
              <a:gd name="T27" fmla="*/ 28 h 118"/>
              <a:gd name="T28" fmla="*/ 37 w 123"/>
              <a:gd name="T29" fmla="*/ 28 h 118"/>
              <a:gd name="T30" fmla="*/ 14 w 123"/>
              <a:gd name="T31" fmla="*/ 32 h 118"/>
              <a:gd name="T32" fmla="*/ 9 w 123"/>
              <a:gd name="T33" fmla="*/ 43 h 118"/>
              <a:gd name="T34" fmla="*/ 23 w 123"/>
              <a:gd name="T35" fmla="*/ 65 h 118"/>
              <a:gd name="T36" fmla="*/ 26 w 123"/>
              <a:gd name="T37" fmla="*/ 54 h 118"/>
              <a:gd name="T38" fmla="*/ 46 w 123"/>
              <a:gd name="T39" fmla="*/ 54 h 118"/>
              <a:gd name="T40" fmla="*/ 49 w 123"/>
              <a:gd name="T41" fmla="*/ 57 h 118"/>
              <a:gd name="T42" fmla="*/ 74 w 123"/>
              <a:gd name="T43" fmla="*/ 65 h 118"/>
              <a:gd name="T44" fmla="*/ 77 w 123"/>
              <a:gd name="T45" fmla="*/ 54 h 118"/>
              <a:gd name="T46" fmla="*/ 97 w 123"/>
              <a:gd name="T47" fmla="*/ 54 h 118"/>
              <a:gd name="T48" fmla="*/ 100 w 123"/>
              <a:gd name="T49" fmla="*/ 57 h 118"/>
              <a:gd name="T50" fmla="*/ 113 w 123"/>
              <a:gd name="T51" fmla="*/ 65 h 118"/>
              <a:gd name="T52" fmla="*/ 109 w 123"/>
              <a:gd name="T53" fmla="*/ 32 h 118"/>
              <a:gd name="T54" fmla="*/ 86 w 123"/>
              <a:gd name="T55" fmla="*/ 28 h 118"/>
              <a:gd name="T56" fmla="*/ 40 w 123"/>
              <a:gd name="T57" fmla="*/ 18 h 118"/>
              <a:gd name="T58" fmla="*/ 83 w 123"/>
              <a:gd name="T59" fmla="*/ 14 h 118"/>
              <a:gd name="T60" fmla="*/ 74 w 123"/>
              <a:gd name="T61" fmla="*/ 6 h 118"/>
              <a:gd name="T62" fmla="*/ 43 w 123"/>
              <a:gd name="T63" fmla="*/ 8 h 118"/>
              <a:gd name="T64" fmla="*/ 40 w 123"/>
              <a:gd name="T65" fmla="*/ 18 h 118"/>
              <a:gd name="T66" fmla="*/ 9 w 123"/>
              <a:gd name="T67" fmla="*/ 71 h 118"/>
              <a:gd name="T68" fmla="*/ 13 w 123"/>
              <a:gd name="T69" fmla="*/ 104 h 118"/>
              <a:gd name="T70" fmla="*/ 24 w 123"/>
              <a:gd name="T71" fmla="*/ 109 h 118"/>
              <a:gd name="T72" fmla="*/ 109 w 123"/>
              <a:gd name="T73" fmla="*/ 104 h 118"/>
              <a:gd name="T74" fmla="*/ 113 w 123"/>
              <a:gd name="T75" fmla="*/ 71 h 118"/>
              <a:gd name="T76" fmla="*/ 100 w 123"/>
              <a:gd name="T77" fmla="*/ 80 h 118"/>
              <a:gd name="T78" fmla="*/ 97 w 123"/>
              <a:gd name="T79" fmla="*/ 82 h 118"/>
              <a:gd name="T80" fmla="*/ 74 w 123"/>
              <a:gd name="T81" fmla="*/ 80 h 118"/>
              <a:gd name="T82" fmla="*/ 74 w 123"/>
              <a:gd name="T83" fmla="*/ 71 h 118"/>
              <a:gd name="T84" fmla="*/ 49 w 123"/>
              <a:gd name="T85" fmla="*/ 80 h 118"/>
              <a:gd name="T86" fmla="*/ 46 w 123"/>
              <a:gd name="T87" fmla="*/ 82 h 118"/>
              <a:gd name="T88" fmla="*/ 23 w 123"/>
              <a:gd name="T89" fmla="*/ 80 h 118"/>
              <a:gd name="T90" fmla="*/ 23 w 123"/>
              <a:gd name="T91" fmla="*/ 71 h 118"/>
              <a:gd name="T92" fmla="*/ 43 w 123"/>
              <a:gd name="T93" fmla="*/ 60 h 118"/>
              <a:gd name="T94" fmla="*/ 28 w 123"/>
              <a:gd name="T95" fmla="*/ 60 h 118"/>
              <a:gd name="T96" fmla="*/ 28 w 123"/>
              <a:gd name="T97" fmla="*/ 68 h 118"/>
              <a:gd name="T98" fmla="*/ 28 w 123"/>
              <a:gd name="T99" fmla="*/ 77 h 118"/>
              <a:gd name="T100" fmla="*/ 43 w 123"/>
              <a:gd name="T101" fmla="*/ 68 h 118"/>
              <a:gd name="T102" fmla="*/ 43 w 123"/>
              <a:gd name="T103" fmla="*/ 68 h 118"/>
              <a:gd name="T104" fmla="*/ 94 w 123"/>
              <a:gd name="T105" fmla="*/ 60 h 118"/>
              <a:gd name="T106" fmla="*/ 80 w 123"/>
              <a:gd name="T107" fmla="*/ 60 h 118"/>
              <a:gd name="T108" fmla="*/ 80 w 123"/>
              <a:gd name="T109" fmla="*/ 68 h 118"/>
              <a:gd name="T110" fmla="*/ 80 w 123"/>
              <a:gd name="T111" fmla="*/ 77 h 118"/>
              <a:gd name="T112" fmla="*/ 94 w 123"/>
              <a:gd name="T113" fmla="*/ 68 h 118"/>
              <a:gd name="T114" fmla="*/ 94 w 123"/>
              <a:gd name="T115" fmla="*/ 6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18">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6012160" y="3412084"/>
            <a:ext cx="244696" cy="222901"/>
          </a:xfrm>
          <a:custGeom>
            <a:avLst/>
            <a:gdLst>
              <a:gd name="T0" fmla="*/ 77 w 123"/>
              <a:gd name="T1" fmla="*/ 52 h 112"/>
              <a:gd name="T2" fmla="*/ 81 w 123"/>
              <a:gd name="T3" fmla="*/ 68 h 112"/>
              <a:gd name="T4" fmla="*/ 81 w 123"/>
              <a:gd name="T5" fmla="*/ 76 h 112"/>
              <a:gd name="T6" fmla="*/ 87 w 123"/>
              <a:gd name="T7" fmla="*/ 70 h 112"/>
              <a:gd name="T8" fmla="*/ 81 w 123"/>
              <a:gd name="T9" fmla="*/ 48 h 112"/>
              <a:gd name="T10" fmla="*/ 63 w 123"/>
              <a:gd name="T11" fmla="*/ 45 h 112"/>
              <a:gd name="T12" fmla="*/ 119 w 123"/>
              <a:gd name="T13" fmla="*/ 103 h 112"/>
              <a:gd name="T14" fmla="*/ 115 w 123"/>
              <a:gd name="T15" fmla="*/ 103 h 112"/>
              <a:gd name="T16" fmla="*/ 119 w 123"/>
              <a:gd name="T17" fmla="*/ 29 h 112"/>
              <a:gd name="T18" fmla="*/ 119 w 123"/>
              <a:gd name="T19" fmla="*/ 19 h 112"/>
              <a:gd name="T20" fmla="*/ 74 w 123"/>
              <a:gd name="T21" fmla="*/ 13 h 112"/>
              <a:gd name="T22" fmla="*/ 62 w 123"/>
              <a:gd name="T23" fmla="*/ 0 h 112"/>
              <a:gd name="T24" fmla="*/ 49 w 123"/>
              <a:gd name="T25" fmla="*/ 13 h 112"/>
              <a:gd name="T26" fmla="*/ 5 w 123"/>
              <a:gd name="T27" fmla="*/ 19 h 112"/>
              <a:gd name="T28" fmla="*/ 5 w 123"/>
              <a:gd name="T29" fmla="*/ 29 h 112"/>
              <a:gd name="T30" fmla="*/ 8 w 123"/>
              <a:gd name="T31" fmla="*/ 103 h 112"/>
              <a:gd name="T32" fmla="*/ 0 w 123"/>
              <a:gd name="T33" fmla="*/ 108 h 112"/>
              <a:gd name="T34" fmla="*/ 119 w 123"/>
              <a:gd name="T35" fmla="*/ 112 h 112"/>
              <a:gd name="T36" fmla="*/ 119 w 123"/>
              <a:gd name="T37" fmla="*/ 103 h 112"/>
              <a:gd name="T38" fmla="*/ 57 w 123"/>
              <a:gd name="T39" fmla="*/ 8 h 112"/>
              <a:gd name="T40" fmla="*/ 67 w 123"/>
              <a:gd name="T41" fmla="*/ 8 h 112"/>
              <a:gd name="T42" fmla="*/ 67 w 123"/>
              <a:gd name="T43" fmla="*/ 17 h 112"/>
              <a:gd name="T44" fmla="*/ 62 w 123"/>
              <a:gd name="T45" fmla="*/ 19 h 112"/>
              <a:gd name="T46" fmla="*/ 55 w 123"/>
              <a:gd name="T47" fmla="*/ 13 h 112"/>
              <a:gd name="T48" fmla="*/ 109 w 123"/>
              <a:gd name="T49" fmla="*/ 103 h 112"/>
              <a:gd name="T50" fmla="*/ 14 w 123"/>
              <a:gd name="T51" fmla="*/ 103 h 112"/>
              <a:gd name="T52" fmla="*/ 109 w 123"/>
              <a:gd name="T53" fmla="*/ 29 h 112"/>
              <a:gd name="T54" fmla="*/ 58 w 123"/>
              <a:gd name="T55" fmla="*/ 90 h 112"/>
              <a:gd name="T56" fmla="*/ 69 w 123"/>
              <a:gd name="T57" fmla="*/ 87 h 112"/>
              <a:gd name="T58" fmla="*/ 77 w 123"/>
              <a:gd name="T59" fmla="*/ 79 h 112"/>
              <a:gd name="T60" fmla="*/ 76 w 123"/>
              <a:gd name="T61" fmla="*/ 75 h 112"/>
              <a:gd name="T62" fmla="*/ 61 w 123"/>
              <a:gd name="T63" fmla="*/ 49 h 112"/>
              <a:gd name="T64" fmla="*/ 43 w 123"/>
              <a:gd name="T65" fmla="*/ 52 h 112"/>
              <a:gd name="T66" fmla="*/ 43 w 123"/>
              <a:gd name="T67" fmla="*/ 83 h 112"/>
              <a:gd name="T68" fmla="*/ 47 w 123"/>
              <a:gd name="T69" fmla="*/ 56 h 112"/>
              <a:gd name="T70" fmla="*/ 55 w 123"/>
              <a:gd name="T71" fmla="*/ 52 h 112"/>
              <a:gd name="T72" fmla="*/ 57 w 123"/>
              <a:gd name="T73" fmla="*/ 70 h 112"/>
              <a:gd name="T74" fmla="*/ 66 w 123"/>
              <a:gd name="T75" fmla="*/ 82 h 112"/>
              <a:gd name="T76" fmla="*/ 58 w 123"/>
              <a:gd name="T77" fmla="*/ 84 h 112"/>
              <a:gd name="T78" fmla="*/ 42 w 123"/>
              <a:gd name="T7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2">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2889666" y="2637626"/>
            <a:ext cx="239652" cy="239724"/>
          </a:xfrm>
          <a:custGeom>
            <a:avLst/>
            <a:gdLst>
              <a:gd name="T0" fmla="*/ 100 w 121"/>
              <a:gd name="T1" fmla="*/ 1 h 121"/>
              <a:gd name="T2" fmla="*/ 105 w 121"/>
              <a:gd name="T3" fmla="*/ 2 h 121"/>
              <a:gd name="T4" fmla="*/ 108 w 121"/>
              <a:gd name="T5" fmla="*/ 13 h 121"/>
              <a:gd name="T6" fmla="*/ 119 w 121"/>
              <a:gd name="T7" fmla="*/ 16 h 121"/>
              <a:gd name="T8" fmla="*/ 120 w 121"/>
              <a:gd name="T9" fmla="*/ 17 h 121"/>
              <a:gd name="T10" fmla="*/ 105 w 121"/>
              <a:gd name="T11" fmla="*/ 36 h 121"/>
              <a:gd name="T12" fmla="*/ 93 w 121"/>
              <a:gd name="T13" fmla="*/ 35 h 121"/>
              <a:gd name="T14" fmla="*/ 96 w 121"/>
              <a:gd name="T15" fmla="*/ 62 h 121"/>
              <a:gd name="T16" fmla="*/ 85 w 121"/>
              <a:gd name="T17" fmla="*/ 88 h 121"/>
              <a:gd name="T18" fmla="*/ 33 w 121"/>
              <a:gd name="T19" fmla="*/ 88 h 121"/>
              <a:gd name="T20" fmla="*/ 33 w 121"/>
              <a:gd name="T21" fmla="*/ 35 h 121"/>
              <a:gd name="T22" fmla="*/ 82 w 121"/>
              <a:gd name="T23" fmla="*/ 32 h 121"/>
              <a:gd name="T24" fmla="*/ 84 w 121"/>
              <a:gd name="T25" fmla="*/ 19 h 121"/>
              <a:gd name="T26" fmla="*/ 107 w 121"/>
              <a:gd name="T27" fmla="*/ 47 h 121"/>
              <a:gd name="T28" fmla="*/ 109 w 121"/>
              <a:gd name="T29" fmla="*/ 54 h 121"/>
              <a:gd name="T30" fmla="*/ 95 w 121"/>
              <a:gd name="T31" fmla="*/ 97 h 121"/>
              <a:gd name="T32" fmla="*/ 24 w 121"/>
              <a:gd name="T33" fmla="*/ 97 h 121"/>
              <a:gd name="T34" fmla="*/ 24 w 121"/>
              <a:gd name="T35" fmla="*/ 26 h 121"/>
              <a:gd name="T36" fmla="*/ 67 w 121"/>
              <a:gd name="T37" fmla="*/ 12 h 121"/>
              <a:gd name="T38" fmla="*/ 80 w 121"/>
              <a:gd name="T39" fmla="*/ 10 h 121"/>
              <a:gd name="T40" fmla="*/ 68 w 121"/>
              <a:gd name="T41" fmla="*/ 3 h 121"/>
              <a:gd name="T42" fmla="*/ 17 w 121"/>
              <a:gd name="T43" fmla="*/ 19 h 121"/>
              <a:gd name="T44" fmla="*/ 17 w 121"/>
              <a:gd name="T45" fmla="*/ 104 h 121"/>
              <a:gd name="T46" fmla="*/ 102 w 121"/>
              <a:gd name="T47" fmla="*/ 104 h 121"/>
              <a:gd name="T48" fmla="*/ 118 w 121"/>
              <a:gd name="T49" fmla="*/ 53 h 121"/>
              <a:gd name="T50" fmla="*/ 111 w 121"/>
              <a:gd name="T51" fmla="*/ 41 h 121"/>
              <a:gd name="T52" fmla="*/ 59 w 121"/>
              <a:gd name="T53" fmla="*/ 45 h 121"/>
              <a:gd name="T54" fmla="*/ 68 w 121"/>
              <a:gd name="T55" fmla="*/ 47 h 121"/>
              <a:gd name="T56" fmla="*/ 59 w 121"/>
              <a:gd name="T57" fmla="*/ 30 h 121"/>
              <a:gd name="T58" fmla="*/ 37 w 121"/>
              <a:gd name="T59" fmla="*/ 39 h 121"/>
              <a:gd name="T60" fmla="*/ 28 w 121"/>
              <a:gd name="T61" fmla="*/ 62 h 121"/>
              <a:gd name="T62" fmla="*/ 59 w 121"/>
              <a:gd name="T63" fmla="*/ 93 h 121"/>
              <a:gd name="T64" fmla="*/ 82 w 121"/>
              <a:gd name="T65" fmla="*/ 84 h 121"/>
              <a:gd name="T66" fmla="*/ 85 w 121"/>
              <a:gd name="T67" fmla="*/ 43 h 121"/>
              <a:gd name="T68" fmla="*/ 76 w 121"/>
              <a:gd name="T69" fmla="*/ 62 h 121"/>
              <a:gd name="T70" fmla="*/ 71 w 121"/>
              <a:gd name="T71" fmla="*/ 74 h 121"/>
              <a:gd name="T72" fmla="*/ 47 w 121"/>
              <a:gd name="T73" fmla="*/ 74 h 121"/>
              <a:gd name="T74" fmla="*/ 47 w 121"/>
              <a:gd name="T75" fmla="*/ 50 h 121"/>
              <a:gd name="T76" fmla="*/ 59 w 121"/>
              <a:gd name="T77" fmla="*/ 45 h 121"/>
              <a:gd name="T78" fmla="*/ 63 w 121"/>
              <a:gd name="T79" fmla="*/ 51 h 121"/>
              <a:gd name="T80" fmla="*/ 51 w 121"/>
              <a:gd name="T81" fmla="*/ 54 h 121"/>
              <a:gd name="T82" fmla="*/ 51 w 121"/>
              <a:gd name="T83" fmla="*/ 70 h 121"/>
              <a:gd name="T84" fmla="*/ 67 w 121"/>
              <a:gd name="T85" fmla="*/ 70 h 121"/>
              <a:gd name="T86" fmla="*/ 71 w 121"/>
              <a:gd name="T87" fmla="*/ 62 h 121"/>
              <a:gd name="T88" fmla="*/ 63 w 121"/>
              <a:gd name="T89" fmla="*/ 65 h 121"/>
              <a:gd name="T90" fmla="*/ 56 w 121"/>
              <a:gd name="T91" fmla="*/ 58 h 121"/>
              <a:gd name="T92" fmla="*/ 101 w 121"/>
              <a:gd name="T93" fmla="*/ 8 h 121"/>
              <a:gd name="T94" fmla="*/ 90 w 121"/>
              <a:gd name="T95" fmla="*/ 19 h 121"/>
              <a:gd name="T96" fmla="*/ 103 w 121"/>
              <a:gd name="T97" fmla="*/ 14 h 121"/>
              <a:gd name="T98" fmla="*/ 107 w 121"/>
              <a:gd name="T99" fmla="*/ 18 h 121"/>
              <a:gd name="T100" fmla="*/ 96 w 121"/>
              <a:gd name="T101" fmla="*/ 29 h 121"/>
              <a:gd name="T102" fmla="*/ 113 w 121"/>
              <a:gd name="T103"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21">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6049999" y="1869895"/>
            <a:ext cx="169018" cy="243089"/>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6012160" y="2629785"/>
            <a:ext cx="244696" cy="258230"/>
          </a:xfrm>
          <a:custGeom>
            <a:avLst/>
            <a:gdLst>
              <a:gd name="T0" fmla="*/ 108 w 123"/>
              <a:gd name="T1" fmla="*/ 62 h 130"/>
              <a:gd name="T2" fmla="*/ 84 w 123"/>
              <a:gd name="T3" fmla="*/ 26 h 130"/>
              <a:gd name="T4" fmla="*/ 41 w 123"/>
              <a:gd name="T5" fmla="*/ 23 h 130"/>
              <a:gd name="T6" fmla="*/ 37 w 123"/>
              <a:gd name="T7" fmla="*/ 26 h 130"/>
              <a:gd name="T8" fmla="*/ 17 w 123"/>
              <a:gd name="T9" fmla="*/ 65 h 130"/>
              <a:gd name="T10" fmla="*/ 37 w 123"/>
              <a:gd name="T11" fmla="*/ 103 h 130"/>
              <a:gd name="T12" fmla="*/ 41 w 123"/>
              <a:gd name="T13" fmla="*/ 106 h 130"/>
              <a:gd name="T14" fmla="*/ 84 w 123"/>
              <a:gd name="T15" fmla="*/ 103 h 130"/>
              <a:gd name="T16" fmla="*/ 108 w 123"/>
              <a:gd name="T17" fmla="*/ 67 h 130"/>
              <a:gd name="T18" fmla="*/ 88 w 123"/>
              <a:gd name="T19" fmla="*/ 32 h 130"/>
              <a:gd name="T20" fmla="*/ 103 w 123"/>
              <a:gd name="T21" fmla="*/ 59 h 130"/>
              <a:gd name="T22" fmla="*/ 90 w 123"/>
              <a:gd name="T23" fmla="*/ 49 h 130"/>
              <a:gd name="T24" fmla="*/ 88 w 123"/>
              <a:gd name="T25" fmla="*/ 32 h 130"/>
              <a:gd name="T26" fmla="*/ 99 w 123"/>
              <a:gd name="T27" fmla="*/ 65 h 130"/>
              <a:gd name="T28" fmla="*/ 90 w 123"/>
              <a:gd name="T29" fmla="*/ 56 h 130"/>
              <a:gd name="T30" fmla="*/ 83 w 123"/>
              <a:gd name="T31" fmla="*/ 44 h 130"/>
              <a:gd name="T32" fmla="*/ 69 w 123"/>
              <a:gd name="T33" fmla="*/ 36 h 130"/>
              <a:gd name="T34" fmla="*/ 83 w 123"/>
              <a:gd name="T35" fmla="*/ 44 h 130"/>
              <a:gd name="T36" fmla="*/ 46 w 123"/>
              <a:gd name="T37" fmla="*/ 26 h 130"/>
              <a:gd name="T38" fmla="*/ 78 w 123"/>
              <a:gd name="T39" fmla="*/ 27 h 130"/>
              <a:gd name="T40" fmla="*/ 45 w 123"/>
              <a:gd name="T41" fmla="*/ 27 h 130"/>
              <a:gd name="T42" fmla="*/ 43 w 123"/>
              <a:gd name="T43" fmla="*/ 33 h 130"/>
              <a:gd name="T44" fmla="*/ 55 w 123"/>
              <a:gd name="T45" fmla="*/ 36 h 130"/>
              <a:gd name="T46" fmla="*/ 43 w 123"/>
              <a:gd name="T47" fmla="*/ 33 h 130"/>
              <a:gd name="T48" fmla="*/ 36 w 123"/>
              <a:gd name="T49" fmla="*/ 98 h 130"/>
              <a:gd name="T50" fmla="*/ 21 w 123"/>
              <a:gd name="T51" fmla="*/ 69 h 130"/>
              <a:gd name="T52" fmla="*/ 38 w 123"/>
              <a:gd name="T53" fmla="*/ 98 h 130"/>
              <a:gd name="T54" fmla="*/ 25 w 123"/>
              <a:gd name="T55" fmla="*/ 65 h 130"/>
              <a:gd name="T56" fmla="*/ 33 w 123"/>
              <a:gd name="T57" fmla="*/ 56 h 130"/>
              <a:gd name="T58" fmla="*/ 25 w 123"/>
              <a:gd name="T59" fmla="*/ 65 h 130"/>
              <a:gd name="T60" fmla="*/ 34 w 123"/>
              <a:gd name="T61" fmla="*/ 49 h 130"/>
              <a:gd name="T62" fmla="*/ 20 w 123"/>
              <a:gd name="T63" fmla="*/ 59 h 130"/>
              <a:gd name="T64" fmla="*/ 38 w 123"/>
              <a:gd name="T65" fmla="*/ 32 h 130"/>
              <a:gd name="T66" fmla="*/ 41 w 123"/>
              <a:gd name="T67" fmla="*/ 85 h 130"/>
              <a:gd name="T68" fmla="*/ 55 w 123"/>
              <a:gd name="T69" fmla="*/ 93 h 130"/>
              <a:gd name="T70" fmla="*/ 41 w 123"/>
              <a:gd name="T71" fmla="*/ 85 h 130"/>
              <a:gd name="T72" fmla="*/ 78 w 123"/>
              <a:gd name="T73" fmla="*/ 104 h 130"/>
              <a:gd name="T74" fmla="*/ 45 w 123"/>
              <a:gd name="T75" fmla="*/ 102 h 130"/>
              <a:gd name="T76" fmla="*/ 78 w 123"/>
              <a:gd name="T77" fmla="*/ 102 h 130"/>
              <a:gd name="T78" fmla="*/ 80 w 123"/>
              <a:gd name="T79" fmla="*/ 97 h 130"/>
              <a:gd name="T80" fmla="*/ 69 w 123"/>
              <a:gd name="T81" fmla="*/ 93 h 130"/>
              <a:gd name="T82" fmla="*/ 80 w 123"/>
              <a:gd name="T83" fmla="*/ 97 h 130"/>
              <a:gd name="T84" fmla="*/ 84 w 123"/>
              <a:gd name="T85" fmla="*/ 78 h 130"/>
              <a:gd name="T86" fmla="*/ 39 w 123"/>
              <a:gd name="T87" fmla="*/ 78 h 130"/>
              <a:gd name="T88" fmla="*/ 62 w 123"/>
              <a:gd name="T89" fmla="*/ 39 h 130"/>
              <a:gd name="T90" fmla="*/ 84 w 123"/>
              <a:gd name="T91" fmla="*/ 78 h 130"/>
              <a:gd name="T92" fmla="*/ 88 w 123"/>
              <a:gd name="T93" fmla="*/ 98 h 130"/>
              <a:gd name="T94" fmla="*/ 90 w 123"/>
              <a:gd name="T95" fmla="*/ 81 h 130"/>
              <a:gd name="T96" fmla="*/ 103 w 123"/>
              <a:gd name="T97" fmla="*/ 70 h 130"/>
              <a:gd name="T98" fmla="*/ 62 w 123"/>
              <a:gd name="T99" fmla="*/ 47 h 130"/>
              <a:gd name="T100" fmla="*/ 44 w 123"/>
              <a:gd name="T101" fmla="*/ 65 h 130"/>
              <a:gd name="T102" fmla="*/ 79 w 123"/>
              <a:gd name="T103" fmla="*/ 65 h 130"/>
              <a:gd name="T104" fmla="*/ 62 w 123"/>
              <a:gd name="T105" fmla="*/ 73 h 130"/>
              <a:gd name="T106" fmla="*/ 54 w 123"/>
              <a:gd name="T107" fmla="*/ 65 h 130"/>
              <a:gd name="T108" fmla="*/ 70 w 123"/>
              <a:gd name="T10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30">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6" name="Freeform 26"/>
          <p:cNvSpPr>
            <a:spLocks noEditPoints="1"/>
          </p:cNvSpPr>
          <p:nvPr/>
        </p:nvSpPr>
        <p:spPr bwMode="auto">
          <a:xfrm>
            <a:off x="2897233" y="1878305"/>
            <a:ext cx="224516" cy="226268"/>
          </a:xfrm>
          <a:custGeom>
            <a:avLst/>
            <a:gdLst>
              <a:gd name="T0" fmla="*/ 108 w 113"/>
              <a:gd name="T1" fmla="*/ 25 h 114"/>
              <a:gd name="T2" fmla="*/ 76 w 113"/>
              <a:gd name="T3" fmla="*/ 0 h 114"/>
              <a:gd name="T4" fmla="*/ 1 w 113"/>
              <a:gd name="T5" fmla="*/ 68 h 114"/>
              <a:gd name="T6" fmla="*/ 1 w 113"/>
              <a:gd name="T7" fmla="*/ 68 h 114"/>
              <a:gd name="T8" fmla="*/ 1 w 113"/>
              <a:gd name="T9" fmla="*/ 68 h 114"/>
              <a:gd name="T10" fmla="*/ 1 w 113"/>
              <a:gd name="T11" fmla="*/ 68 h 114"/>
              <a:gd name="T12" fmla="*/ 1 w 113"/>
              <a:gd name="T13" fmla="*/ 68 h 114"/>
              <a:gd name="T14" fmla="*/ 1 w 113"/>
              <a:gd name="T15" fmla="*/ 68 h 114"/>
              <a:gd name="T16" fmla="*/ 0 w 113"/>
              <a:gd name="T17" fmla="*/ 68 h 114"/>
              <a:gd name="T18" fmla="*/ 0 w 113"/>
              <a:gd name="T19" fmla="*/ 69 h 114"/>
              <a:gd name="T20" fmla="*/ 0 w 113"/>
              <a:gd name="T21" fmla="*/ 69 h 114"/>
              <a:gd name="T22" fmla="*/ 0 w 113"/>
              <a:gd name="T23" fmla="*/ 69 h 114"/>
              <a:gd name="T24" fmla="*/ 0 w 113"/>
              <a:gd name="T25" fmla="*/ 69 h 114"/>
              <a:gd name="T26" fmla="*/ 0 w 113"/>
              <a:gd name="T27" fmla="*/ 69 h 114"/>
              <a:gd name="T28" fmla="*/ 0 w 113"/>
              <a:gd name="T29" fmla="*/ 69 h 114"/>
              <a:gd name="T30" fmla="*/ 0 w 113"/>
              <a:gd name="T31" fmla="*/ 69 h 114"/>
              <a:gd name="T32" fmla="*/ 0 w 113"/>
              <a:gd name="T33" fmla="*/ 70 h 114"/>
              <a:gd name="T34" fmla="*/ 0 w 113"/>
              <a:gd name="T35" fmla="*/ 70 h 114"/>
              <a:gd name="T36" fmla="*/ 0 w 113"/>
              <a:gd name="T37" fmla="*/ 70 h 114"/>
              <a:gd name="T38" fmla="*/ 0 w 113"/>
              <a:gd name="T39" fmla="*/ 70 h 114"/>
              <a:gd name="T40" fmla="*/ 0 w 113"/>
              <a:gd name="T41" fmla="*/ 70 h 114"/>
              <a:gd name="T42" fmla="*/ 0 w 113"/>
              <a:gd name="T43" fmla="*/ 70 h 114"/>
              <a:gd name="T44" fmla="*/ 0 w 113"/>
              <a:gd name="T45" fmla="*/ 71 h 114"/>
              <a:gd name="T46" fmla="*/ 0 w 113"/>
              <a:gd name="T47" fmla="*/ 71 h 114"/>
              <a:gd name="T48" fmla="*/ 0 w 113"/>
              <a:gd name="T49" fmla="*/ 109 h 114"/>
              <a:gd name="T50" fmla="*/ 42 w 113"/>
              <a:gd name="T51" fmla="*/ 114 h 114"/>
              <a:gd name="T52" fmla="*/ 43 w 113"/>
              <a:gd name="T53" fmla="*/ 114 h 114"/>
              <a:gd name="T54" fmla="*/ 43 w 113"/>
              <a:gd name="T55" fmla="*/ 114 h 114"/>
              <a:gd name="T56" fmla="*/ 43 w 113"/>
              <a:gd name="T57" fmla="*/ 114 h 114"/>
              <a:gd name="T58" fmla="*/ 43 w 113"/>
              <a:gd name="T59" fmla="*/ 113 h 114"/>
              <a:gd name="T60" fmla="*/ 44 w 113"/>
              <a:gd name="T61" fmla="*/ 113 h 114"/>
              <a:gd name="T62" fmla="*/ 44 w 113"/>
              <a:gd name="T63" fmla="*/ 113 h 114"/>
              <a:gd name="T64" fmla="*/ 45 w 113"/>
              <a:gd name="T65" fmla="*/ 113 h 114"/>
              <a:gd name="T66" fmla="*/ 45 w 113"/>
              <a:gd name="T67" fmla="*/ 113 h 114"/>
              <a:gd name="T68" fmla="*/ 45 w 113"/>
              <a:gd name="T69" fmla="*/ 113 h 114"/>
              <a:gd name="T70" fmla="*/ 45 w 113"/>
              <a:gd name="T71" fmla="*/ 113 h 114"/>
              <a:gd name="T72" fmla="*/ 108 w 113"/>
              <a:gd name="T73" fmla="*/ 50 h 114"/>
              <a:gd name="T74" fmla="*/ 113 w 113"/>
              <a:gd name="T75" fmla="*/ 37 h 114"/>
              <a:gd name="T76" fmla="*/ 56 w 113"/>
              <a:gd name="T77" fmla="*/ 27 h 114"/>
              <a:gd name="T78" fmla="*/ 17 w 113"/>
              <a:gd name="T79" fmla="*/ 77 h 114"/>
              <a:gd name="T80" fmla="*/ 56 w 113"/>
              <a:gd name="T81" fmla="*/ 27 h 114"/>
              <a:gd name="T82" fmla="*/ 9 w 113"/>
              <a:gd name="T83" fmla="*/ 104 h 114"/>
              <a:gd name="T84" fmla="*/ 31 w 113"/>
              <a:gd name="T85" fmla="*/ 104 h 114"/>
              <a:gd name="T86" fmla="*/ 21 w 113"/>
              <a:gd name="T87" fmla="*/ 81 h 114"/>
              <a:gd name="T88" fmla="*/ 65 w 113"/>
              <a:gd name="T89" fmla="*/ 36 h 114"/>
              <a:gd name="T90" fmla="*/ 32 w 113"/>
              <a:gd name="T91" fmla="*/ 93 h 114"/>
              <a:gd name="T92" fmla="*/ 42 w 113"/>
              <a:gd name="T93" fmla="*/ 102 h 114"/>
              <a:gd name="T94" fmla="*/ 37 w 113"/>
              <a:gd name="T95" fmla="*/ 97 h 114"/>
              <a:gd name="T96" fmla="*/ 87 w 113"/>
              <a:gd name="T97" fmla="*/ 58 h 114"/>
              <a:gd name="T98" fmla="*/ 104 w 113"/>
              <a:gd name="T99" fmla="*/ 37 h 114"/>
              <a:gd name="T100" fmla="*/ 104 w 113"/>
              <a:gd name="T101" fmla="*/ 37 h 114"/>
              <a:gd name="T102" fmla="*/ 97 w 113"/>
              <a:gd name="T103" fmla="*/ 47 h 114"/>
              <a:gd name="T104" fmla="*/ 93 w 113"/>
              <a:gd name="T105" fmla="*/ 51 h 114"/>
              <a:gd name="T106" fmla="*/ 66 w 113"/>
              <a:gd name="T107" fmla="*/ 16 h 114"/>
              <a:gd name="T108" fmla="*/ 76 w 113"/>
              <a:gd name="T109" fmla="*/ 10 h 114"/>
              <a:gd name="T110" fmla="*/ 101 w 113"/>
              <a:gd name="T11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114">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8" name="Rectangle 24"/>
          <p:cNvSpPr>
            <a:spLocks noChangeArrowheads="1"/>
          </p:cNvSpPr>
          <p:nvPr/>
        </p:nvSpPr>
        <p:spPr bwMode="auto">
          <a:xfrm>
            <a:off x="6434906" y="1658167"/>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0" name="Rectangle 24"/>
          <p:cNvSpPr>
            <a:spLocks noChangeArrowheads="1"/>
          </p:cNvSpPr>
          <p:nvPr/>
        </p:nvSpPr>
        <p:spPr bwMode="auto">
          <a:xfrm>
            <a:off x="6434906" y="2424217"/>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1" name="Rectangle 24"/>
          <p:cNvSpPr>
            <a:spLocks noChangeArrowheads="1"/>
          </p:cNvSpPr>
          <p:nvPr/>
        </p:nvSpPr>
        <p:spPr bwMode="auto">
          <a:xfrm>
            <a:off x="6434906" y="3192384"/>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2" name="Rectangle 24"/>
          <p:cNvSpPr>
            <a:spLocks noChangeArrowheads="1"/>
          </p:cNvSpPr>
          <p:nvPr/>
        </p:nvSpPr>
        <p:spPr bwMode="auto">
          <a:xfrm>
            <a:off x="421456" y="1658167"/>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3" name="Rectangle 24"/>
          <p:cNvSpPr>
            <a:spLocks noChangeArrowheads="1"/>
          </p:cNvSpPr>
          <p:nvPr/>
        </p:nvSpPr>
        <p:spPr bwMode="auto">
          <a:xfrm>
            <a:off x="421456" y="2424217"/>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4" name="Rectangle 24"/>
          <p:cNvSpPr>
            <a:spLocks noChangeArrowheads="1"/>
          </p:cNvSpPr>
          <p:nvPr/>
        </p:nvSpPr>
        <p:spPr bwMode="auto">
          <a:xfrm>
            <a:off x="421456" y="3192384"/>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5" name="Rectangle 24"/>
          <p:cNvSpPr>
            <a:spLocks noChangeArrowheads="1"/>
          </p:cNvSpPr>
          <p:nvPr/>
        </p:nvSpPr>
        <p:spPr bwMode="auto">
          <a:xfrm>
            <a:off x="3923928" y="2190411"/>
            <a:ext cx="1296144" cy="18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p:txBody>
      </p:sp>
      <p:sp>
        <p:nvSpPr>
          <p:cNvPr id="37" name="矩形 36"/>
          <p:cNvSpPr/>
          <p:nvPr/>
        </p:nvSpPr>
        <p:spPr>
          <a:xfrm>
            <a:off x="3923928" y="2700444"/>
            <a:ext cx="1296144" cy="683475"/>
          </a:xfrm>
          <a:prstGeom prst="rect">
            <a:avLst/>
          </a:prstGeom>
        </p:spPr>
        <p:txBody>
          <a:bodyPr wrap="square">
            <a:spAutoFit/>
          </a:bodyPr>
          <a:lstStyle/>
          <a:p>
            <a:pPr lvl="0" algn="ctr">
              <a:lnSpc>
                <a:spcPct val="120000"/>
              </a:lnSpc>
              <a:spcBef>
                <a:spcPts val="300"/>
              </a:spcBef>
            </a:pPr>
            <a:r>
              <a:rPr lang="en-US" altLang="zh-CN" sz="800" dirty="0">
                <a:solidFill>
                  <a:srgbClr val="F8F8F8">
                    <a:lumMod val="50000"/>
                  </a:srgbClr>
                </a:solidFill>
              </a:rPr>
              <a:t>We have many PowerPoint templates that has been specifically designed. </a:t>
            </a:r>
          </a:p>
        </p:txBody>
      </p:sp>
      <p:sp>
        <p:nvSpPr>
          <p:cNvPr id="36"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38" name="组合 37"/>
          <p:cNvGrpSpPr/>
          <p:nvPr/>
        </p:nvGrpSpPr>
        <p:grpSpPr>
          <a:xfrm>
            <a:off x="416158" y="699542"/>
            <a:ext cx="899592" cy="56017"/>
            <a:chOff x="0" y="2842590"/>
            <a:chExt cx="7054752" cy="89199"/>
          </a:xfrm>
        </p:grpSpPr>
        <p:sp>
          <p:nvSpPr>
            <p:cNvPr id="42" name="矩形 41"/>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94" name="组合 6893"/>
          <p:cNvGrpSpPr/>
          <p:nvPr/>
        </p:nvGrpSpPr>
        <p:grpSpPr>
          <a:xfrm>
            <a:off x="629664" y="1390603"/>
            <a:ext cx="1613399" cy="1612980"/>
            <a:chOff x="163513" y="1171575"/>
            <a:chExt cx="2795588" cy="2794000"/>
          </a:xfrm>
        </p:grpSpPr>
        <p:sp>
          <p:nvSpPr>
            <p:cNvPr id="3733"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3734"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3735" name="Freeform 3737"/>
            <p:cNvSpPr/>
            <p:nvPr/>
          </p:nvSpPr>
          <p:spPr bwMode="auto">
            <a:xfrm>
              <a:off x="608013" y="1711325"/>
              <a:ext cx="1906588"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3736"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6890" name="组合 6889"/>
            <p:cNvGrpSpPr/>
            <p:nvPr/>
          </p:nvGrpSpPr>
          <p:grpSpPr>
            <a:xfrm>
              <a:off x="1090613" y="2070100"/>
              <a:ext cx="941388" cy="647700"/>
              <a:chOff x="1090613" y="2070100"/>
              <a:chExt cx="941388" cy="647700"/>
            </a:xfrm>
          </p:grpSpPr>
          <p:sp>
            <p:nvSpPr>
              <p:cNvPr id="3737"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8"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9"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0"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1"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2"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3"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4"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5"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6"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7"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8"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9"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0"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1"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2"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3"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4"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5"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6"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7"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8"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9"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0"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1"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95" name="组合 6894"/>
          <p:cNvGrpSpPr/>
          <p:nvPr/>
        </p:nvGrpSpPr>
        <p:grpSpPr>
          <a:xfrm>
            <a:off x="2720395" y="1390603"/>
            <a:ext cx="1613399" cy="1612980"/>
            <a:chOff x="3786188" y="1171575"/>
            <a:chExt cx="2795588" cy="2794000"/>
          </a:xfrm>
        </p:grpSpPr>
        <p:sp>
          <p:nvSpPr>
            <p:cNvPr id="6802" name="Freeform 3764"/>
            <p:cNvSpPr/>
            <p:nvPr/>
          </p:nvSpPr>
          <p:spPr bwMode="auto">
            <a:xfrm>
              <a:off x="3786188"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6"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7" y="794"/>
                    <a:pt x="207" y="794"/>
                    <a:pt x="207"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6"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6804" name="Oval 3765"/>
            <p:cNvSpPr>
              <a:spLocks noChangeArrowheads="1"/>
            </p:cNvSpPr>
            <p:nvPr/>
          </p:nvSpPr>
          <p:spPr bwMode="auto">
            <a:xfrm>
              <a:off x="4097338"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805" name="Freeform 3766"/>
            <p:cNvSpPr/>
            <p:nvPr/>
          </p:nvSpPr>
          <p:spPr bwMode="auto">
            <a:xfrm>
              <a:off x="4230688" y="1711325"/>
              <a:ext cx="1906588"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3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5 w 600"/>
                <a:gd name="T37" fmla="*/ 479 h 561"/>
                <a:gd name="T38" fmla="*/ 371 w 600"/>
                <a:gd name="T39" fmla="*/ 484 h 561"/>
                <a:gd name="T40" fmla="*/ 321 w 600"/>
                <a:gd name="T41" fmla="*/ 456 h 561"/>
                <a:gd name="T42" fmla="*/ 280 w 600"/>
                <a:gd name="T43" fmla="*/ 456 h 561"/>
                <a:gd name="T44" fmla="*/ 229 w 600"/>
                <a:gd name="T45" fmla="*/ 484 h 561"/>
                <a:gd name="T46" fmla="*/ 216 w 600"/>
                <a:gd name="T47" fmla="*/ 479 h 561"/>
                <a:gd name="T48" fmla="*/ 153 w 600"/>
                <a:gd name="T49" fmla="*/ 414 h 561"/>
                <a:gd name="T50" fmla="*/ 152 w 600"/>
                <a:gd name="T51" fmla="*/ 386 h 561"/>
                <a:gd name="T52" fmla="*/ 96 w 600"/>
                <a:gd name="T53" fmla="*/ 370 h 561"/>
                <a:gd name="T54" fmla="*/ 90 w 600"/>
                <a:gd name="T55" fmla="*/ 357 h 561"/>
                <a:gd name="T56" fmla="*/ 93 w 600"/>
                <a:gd name="T57" fmla="*/ 267 h 561"/>
                <a:gd name="T58" fmla="*/ 112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7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2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3" y="337"/>
                  </a:moveTo>
                  <a:cubicBezTo>
                    <a:pt x="533" y="341"/>
                    <a:pt x="524" y="350"/>
                    <a:pt x="517" y="358"/>
                  </a:cubicBezTo>
                  <a:cubicBezTo>
                    <a:pt x="523" y="344"/>
                    <a:pt x="527" y="330"/>
                    <a:pt x="530" y="315"/>
                  </a:cubicBezTo>
                  <a:cubicBezTo>
                    <a:pt x="539" y="316"/>
                    <a:pt x="562" y="318"/>
                    <a:pt x="580" y="303"/>
                  </a:cubicBezTo>
                  <a:cubicBezTo>
                    <a:pt x="599"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1"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2" y="42"/>
                  </a:cubicBezTo>
                  <a:cubicBezTo>
                    <a:pt x="468" y="19"/>
                    <a:pt x="439" y="0"/>
                    <a:pt x="439" y="0"/>
                  </a:cubicBezTo>
                  <a:cubicBezTo>
                    <a:pt x="439" y="0"/>
                    <a:pt x="425" y="17"/>
                    <a:pt x="430" y="50"/>
                  </a:cubicBezTo>
                  <a:cubicBezTo>
                    <a:pt x="432" y="61"/>
                    <a:pt x="439" y="73"/>
                    <a:pt x="445" y="82"/>
                  </a:cubicBezTo>
                  <a:cubicBezTo>
                    <a:pt x="435" y="74"/>
                    <a:pt x="424" y="67"/>
                    <a:pt x="412" y="61"/>
                  </a:cubicBezTo>
                  <a:cubicBezTo>
                    <a:pt x="411" y="53"/>
                    <a:pt x="407" y="37"/>
                    <a:pt x="392" y="27"/>
                  </a:cubicBezTo>
                  <a:cubicBezTo>
                    <a:pt x="376"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4" y="118"/>
                    <a:pt x="374" y="118"/>
                  </a:cubicBezTo>
                  <a:cubicBezTo>
                    <a:pt x="374" y="118"/>
                    <a:pt x="398" y="125"/>
                    <a:pt x="419" y="119"/>
                  </a:cubicBezTo>
                  <a:cubicBezTo>
                    <a:pt x="438" y="113"/>
                    <a:pt x="448" y="102"/>
                    <a:pt x="452" y="97"/>
                  </a:cubicBezTo>
                  <a:cubicBezTo>
                    <a:pt x="464" y="107"/>
                    <a:pt x="474" y="118"/>
                    <a:pt x="483" y="130"/>
                  </a:cubicBezTo>
                  <a:cubicBezTo>
                    <a:pt x="474" y="123"/>
                    <a:pt x="460" y="115"/>
                    <a:pt x="447" y="120"/>
                  </a:cubicBezTo>
                  <a:cubicBezTo>
                    <a:pt x="424" y="127"/>
                    <a:pt x="410" y="143"/>
                    <a:pt x="410" y="143"/>
                  </a:cubicBezTo>
                  <a:cubicBezTo>
                    <a:pt x="410" y="143"/>
                    <a:pt x="432" y="155"/>
                    <a:pt x="453" y="154"/>
                  </a:cubicBezTo>
                  <a:cubicBezTo>
                    <a:pt x="474" y="154"/>
                    <a:pt x="486" y="145"/>
                    <a:pt x="491" y="142"/>
                  </a:cubicBezTo>
                  <a:cubicBezTo>
                    <a:pt x="500" y="154"/>
                    <a:pt x="507" y="168"/>
                    <a:pt x="513" y="183"/>
                  </a:cubicBezTo>
                  <a:cubicBezTo>
                    <a:pt x="506" y="173"/>
                    <a:pt x="494" y="162"/>
                    <a:pt x="480" y="163"/>
                  </a:cubicBezTo>
                  <a:cubicBezTo>
                    <a:pt x="456"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8" y="423"/>
                    <a:pt x="465" y="426"/>
                    <a:pt x="462" y="429"/>
                  </a:cubicBezTo>
                  <a:cubicBezTo>
                    <a:pt x="454" y="437"/>
                    <a:pt x="445" y="444"/>
                    <a:pt x="436" y="451"/>
                  </a:cubicBezTo>
                  <a:cubicBezTo>
                    <a:pt x="444"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1" y="437"/>
                    <a:pt x="321"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2" y="444"/>
                    <a:pt x="247" y="468"/>
                  </a:cubicBezTo>
                  <a:cubicBezTo>
                    <a:pt x="249" y="481"/>
                    <a:pt x="262" y="489"/>
                    <a:pt x="273" y="494"/>
                  </a:cubicBezTo>
                  <a:cubicBezTo>
                    <a:pt x="258" y="492"/>
                    <a:pt x="243" y="489"/>
                    <a:pt x="229" y="484"/>
                  </a:cubicBezTo>
                  <a:cubicBezTo>
                    <a:pt x="232" y="478"/>
                    <a:pt x="236" y="464"/>
                    <a:pt x="232" y="444"/>
                  </a:cubicBezTo>
                  <a:cubicBezTo>
                    <a:pt x="227" y="424"/>
                    <a:pt x="209" y="406"/>
                    <a:pt x="209" y="406"/>
                  </a:cubicBezTo>
                  <a:cubicBezTo>
                    <a:pt x="209" y="406"/>
                    <a:pt x="198" y="423"/>
                    <a:pt x="196" y="447"/>
                  </a:cubicBezTo>
                  <a:cubicBezTo>
                    <a:pt x="196" y="461"/>
                    <a:pt x="206" y="472"/>
                    <a:pt x="216"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7"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6" y="398"/>
                    <a:pt x="121" y="408"/>
                  </a:cubicBezTo>
                  <a:cubicBezTo>
                    <a:pt x="111" y="397"/>
                    <a:pt x="103" y="384"/>
                    <a:pt x="96" y="370"/>
                  </a:cubicBezTo>
                  <a:cubicBezTo>
                    <a:pt x="102" y="368"/>
                    <a:pt x="116" y="361"/>
                    <a:pt x="126" y="343"/>
                  </a:cubicBezTo>
                  <a:cubicBezTo>
                    <a:pt x="138" y="325"/>
                    <a:pt x="138" y="301"/>
                    <a:pt x="138" y="301"/>
                  </a:cubicBezTo>
                  <a:cubicBezTo>
                    <a:pt x="138" y="301"/>
                    <a:pt x="118" y="304"/>
                    <a:pt x="100" y="321"/>
                  </a:cubicBezTo>
                  <a:cubicBezTo>
                    <a:pt x="89" y="330"/>
                    <a:pt x="89" y="346"/>
                    <a:pt x="90" y="357"/>
                  </a:cubicBezTo>
                  <a:cubicBezTo>
                    <a:pt x="84" y="344"/>
                    <a:pt x="80" y="329"/>
                    <a:pt x="77" y="314"/>
                  </a:cubicBezTo>
                  <a:cubicBezTo>
                    <a:pt x="83" y="313"/>
                    <a:pt x="98" y="310"/>
                    <a:pt x="113" y="296"/>
                  </a:cubicBezTo>
                  <a:cubicBezTo>
                    <a:pt x="128" y="281"/>
                    <a:pt x="134" y="257"/>
                    <a:pt x="134" y="257"/>
                  </a:cubicBezTo>
                  <a:cubicBezTo>
                    <a:pt x="134" y="257"/>
                    <a:pt x="114" y="256"/>
                    <a:pt x="93" y="267"/>
                  </a:cubicBezTo>
                  <a:cubicBezTo>
                    <a:pt x="80" y="273"/>
                    <a:pt x="76" y="288"/>
                    <a:pt x="74" y="300"/>
                  </a:cubicBezTo>
                  <a:cubicBezTo>
                    <a:pt x="73" y="289"/>
                    <a:pt x="72" y="278"/>
                    <a:pt x="72" y="267"/>
                  </a:cubicBezTo>
                  <a:cubicBezTo>
                    <a:pt x="72" y="263"/>
                    <a:pt x="72" y="258"/>
                    <a:pt x="72" y="254"/>
                  </a:cubicBezTo>
                  <a:cubicBezTo>
                    <a:pt x="78" y="255"/>
                    <a:pt x="93" y="256"/>
                    <a:pt x="112"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3" y="19"/>
                    <a:pt x="129" y="42"/>
                  </a:cubicBezTo>
                  <a:cubicBezTo>
                    <a:pt x="125" y="66"/>
                    <a:pt x="139" y="85"/>
                    <a:pt x="144" y="92"/>
                  </a:cubicBezTo>
                  <a:cubicBezTo>
                    <a:pt x="133" y="102"/>
                    <a:pt x="122" y="113"/>
                    <a:pt x="113" y="126"/>
                  </a:cubicBezTo>
                  <a:cubicBezTo>
                    <a:pt x="116" y="116"/>
                    <a:pt x="120" y="103"/>
                    <a:pt x="119" y="92"/>
                  </a:cubicBezTo>
                  <a:cubicBezTo>
                    <a:pt x="114" y="58"/>
                    <a:pt x="97" y="45"/>
                    <a:pt x="97" y="45"/>
                  </a:cubicBezTo>
                  <a:cubicBezTo>
                    <a:pt x="97" y="45"/>
                    <a:pt x="74" y="71"/>
                    <a:pt x="76" y="94"/>
                  </a:cubicBezTo>
                  <a:cubicBezTo>
                    <a:pt x="79" y="118"/>
                    <a:pt x="97" y="133"/>
                    <a:pt x="104" y="138"/>
                  </a:cubicBezTo>
                  <a:cubicBezTo>
                    <a:pt x="96" y="151"/>
                    <a:pt x="88" y="164"/>
                    <a:pt x="83" y="179"/>
                  </a:cubicBezTo>
                  <a:cubicBezTo>
                    <a:pt x="83" y="168"/>
                    <a:pt x="83" y="155"/>
                    <a:pt x="79" y="145"/>
                  </a:cubicBezTo>
                  <a:cubicBezTo>
                    <a:pt x="67" y="113"/>
                    <a:pt x="47" y="105"/>
                    <a:pt x="47" y="105"/>
                  </a:cubicBezTo>
                  <a:cubicBezTo>
                    <a:pt x="47"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6"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3"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2"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2" y="533"/>
                    <a:pt x="210" y="554"/>
                    <a:pt x="210" y="554"/>
                  </a:cubicBezTo>
                  <a:cubicBezTo>
                    <a:pt x="210" y="554"/>
                    <a:pt x="244" y="561"/>
                    <a:pt x="263" y="547"/>
                  </a:cubicBezTo>
                  <a:cubicBezTo>
                    <a:pt x="283" y="533"/>
                    <a:pt x="286" y="510"/>
                    <a:pt x="287" y="502"/>
                  </a:cubicBezTo>
                  <a:cubicBezTo>
                    <a:pt x="291"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4"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2" y="455"/>
                  </a:cubicBezTo>
                  <a:cubicBezTo>
                    <a:pt x="454" y="445"/>
                    <a:pt x="465" y="435"/>
                    <a:pt x="475" y="424"/>
                  </a:cubicBezTo>
                  <a:cubicBezTo>
                    <a:pt x="482" y="429"/>
                    <a:pt x="501" y="443"/>
                    <a:pt x="524" y="439"/>
                  </a:cubicBezTo>
                  <a:cubicBezTo>
                    <a:pt x="548" y="435"/>
                    <a:pt x="567" y="406"/>
                    <a:pt x="567" y="406"/>
                  </a:cubicBezTo>
                  <a:cubicBezTo>
                    <a:pt x="567" y="406"/>
                    <a:pt x="550" y="393"/>
                    <a:pt x="516" y="397"/>
                  </a:cubicBezTo>
                  <a:cubicBezTo>
                    <a:pt x="506" y="399"/>
                    <a:pt x="494" y="406"/>
                    <a:pt x="485"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6806" name="Freeform 3767"/>
            <p:cNvSpPr>
              <a:spLocks noEditPoints="1"/>
            </p:cNvSpPr>
            <p:nvPr/>
          </p:nvSpPr>
          <p:spPr bwMode="auto">
            <a:xfrm>
              <a:off x="4284663"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6891" name="组合 6890"/>
            <p:cNvGrpSpPr/>
            <p:nvPr/>
          </p:nvGrpSpPr>
          <p:grpSpPr>
            <a:xfrm>
              <a:off x="4713288" y="2070100"/>
              <a:ext cx="939800" cy="647700"/>
              <a:chOff x="4713288" y="2070100"/>
              <a:chExt cx="939800" cy="647700"/>
            </a:xfrm>
          </p:grpSpPr>
          <p:sp>
            <p:nvSpPr>
              <p:cNvPr id="6807" name="Freeform 3768"/>
              <p:cNvSpPr/>
              <p:nvPr/>
            </p:nvSpPr>
            <p:spPr bwMode="auto">
              <a:xfrm>
                <a:off x="5456238"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8" name="Freeform 3769"/>
              <p:cNvSpPr/>
              <p:nvPr/>
            </p:nvSpPr>
            <p:spPr bwMode="auto">
              <a:xfrm>
                <a:off x="5446713" y="2190750"/>
                <a:ext cx="92075" cy="88900"/>
              </a:xfrm>
              <a:custGeom>
                <a:avLst/>
                <a:gdLst>
                  <a:gd name="T0" fmla="*/ 23 w 29"/>
                  <a:gd name="T1" fmla="*/ 28 h 28"/>
                  <a:gd name="T2" fmla="*/ 9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0" y="23"/>
                      <a:pt x="16" y="16"/>
                      <a:pt x="9" y="9"/>
                    </a:cubicBezTo>
                    <a:cubicBezTo>
                      <a:pt x="9"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9" name="Freeform 3770"/>
              <p:cNvSpPr/>
              <p:nvPr/>
            </p:nvSpPr>
            <p:spPr bwMode="auto">
              <a:xfrm>
                <a:off x="5424488"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0" name="Freeform 3771"/>
              <p:cNvSpPr/>
              <p:nvPr/>
            </p:nvSpPr>
            <p:spPr bwMode="auto">
              <a:xfrm>
                <a:off x="5376863"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1"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1" name="Freeform 3772"/>
              <p:cNvSpPr/>
              <p:nvPr/>
            </p:nvSpPr>
            <p:spPr bwMode="auto">
              <a:xfrm>
                <a:off x="5307013" y="2387600"/>
                <a:ext cx="120650" cy="111125"/>
              </a:xfrm>
              <a:custGeom>
                <a:avLst/>
                <a:gdLst>
                  <a:gd name="T0" fmla="*/ 20 w 38"/>
                  <a:gd name="T1" fmla="*/ 34 h 35"/>
                  <a:gd name="T2" fmla="*/ 17 w 38"/>
                  <a:gd name="T3" fmla="*/ 12 h 35"/>
                  <a:gd name="T4" fmla="*/ 21 w 38"/>
                  <a:gd name="T5" fmla="*/ 35 h 35"/>
                  <a:gd name="T6" fmla="*/ 16 w 38"/>
                  <a:gd name="T7" fmla="*/ 0 h 35"/>
                  <a:gd name="T8" fmla="*/ 20 w 38"/>
                  <a:gd name="T9" fmla="*/ 34 h 35"/>
                </a:gdLst>
                <a:ahLst/>
                <a:cxnLst>
                  <a:cxn ang="0">
                    <a:pos x="T0" y="T1"/>
                  </a:cxn>
                  <a:cxn ang="0">
                    <a:pos x="T2" y="T3"/>
                  </a:cxn>
                  <a:cxn ang="0">
                    <a:pos x="T4" y="T5"/>
                  </a:cxn>
                  <a:cxn ang="0">
                    <a:pos x="T6" y="T7"/>
                  </a:cxn>
                  <a:cxn ang="0">
                    <a:pos x="T8" y="T9"/>
                  </a:cxn>
                </a:cxnLst>
                <a:rect l="0" t="0" r="r" b="b"/>
                <a:pathLst>
                  <a:path w="38" h="35">
                    <a:moveTo>
                      <a:pt x="20" y="34"/>
                    </a:moveTo>
                    <a:cubicBezTo>
                      <a:pt x="20" y="30"/>
                      <a:pt x="20" y="21"/>
                      <a:pt x="17" y="12"/>
                    </a:cubicBezTo>
                    <a:cubicBezTo>
                      <a:pt x="17" y="12"/>
                      <a:pt x="21" y="24"/>
                      <a:pt x="21" y="35"/>
                    </a:cubicBezTo>
                    <a:cubicBezTo>
                      <a:pt x="23" y="33"/>
                      <a:pt x="38" y="16"/>
                      <a:pt x="16" y="0"/>
                    </a:cubicBezTo>
                    <a:cubicBezTo>
                      <a:pt x="16" y="0"/>
                      <a:pt x="0" y="21"/>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2" name="Freeform 3773"/>
              <p:cNvSpPr/>
              <p:nvPr/>
            </p:nvSpPr>
            <p:spPr bwMode="auto">
              <a:xfrm>
                <a:off x="5221288"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3" name="Freeform 3774"/>
              <p:cNvSpPr/>
              <p:nvPr/>
            </p:nvSpPr>
            <p:spPr bwMode="auto">
              <a:xfrm>
                <a:off x="5303838"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4" name="Freeform 3775"/>
              <p:cNvSpPr/>
              <p:nvPr/>
            </p:nvSpPr>
            <p:spPr bwMode="auto">
              <a:xfrm>
                <a:off x="5408613"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2"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5" name="Freeform 3776"/>
              <p:cNvSpPr/>
              <p:nvPr/>
            </p:nvSpPr>
            <p:spPr bwMode="auto">
              <a:xfrm>
                <a:off x="5487988"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6" name="Freeform 3777"/>
              <p:cNvSpPr/>
              <p:nvPr/>
            </p:nvSpPr>
            <p:spPr bwMode="auto">
              <a:xfrm>
                <a:off x="5541963"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7" name="Freeform 3778"/>
              <p:cNvSpPr/>
              <p:nvPr/>
            </p:nvSpPr>
            <p:spPr bwMode="auto">
              <a:xfrm>
                <a:off x="5561013" y="2181225"/>
                <a:ext cx="92075" cy="88900"/>
              </a:xfrm>
              <a:custGeom>
                <a:avLst/>
                <a:gdLst>
                  <a:gd name="T0" fmla="*/ 3 w 29"/>
                  <a:gd name="T1" fmla="*/ 27 h 28"/>
                  <a:gd name="T2" fmla="*/ 18 w 29"/>
                  <a:gd name="T3" fmla="*/ 9 h 28"/>
                  <a:gd name="T4" fmla="*/ 4 w 29"/>
                  <a:gd name="T5" fmla="*/ 28 h 28"/>
                  <a:gd name="T6" fmla="*/ 25 w 29"/>
                  <a:gd name="T7" fmla="*/ 0 h 28"/>
                  <a:gd name="T8" fmla="*/ 3 w 29"/>
                  <a:gd name="T9" fmla="*/ 27 h 28"/>
                </a:gdLst>
                <a:ahLst/>
                <a:cxnLst>
                  <a:cxn ang="0">
                    <a:pos x="T0" y="T1"/>
                  </a:cxn>
                  <a:cxn ang="0">
                    <a:pos x="T2" y="T3"/>
                  </a:cxn>
                  <a:cxn ang="0">
                    <a:pos x="T4" y="T5"/>
                  </a:cxn>
                  <a:cxn ang="0">
                    <a:pos x="T6" y="T7"/>
                  </a:cxn>
                  <a:cxn ang="0">
                    <a:pos x="T8" y="T9"/>
                  </a:cxn>
                </a:cxnLst>
                <a:rect l="0" t="0" r="r" b="b"/>
                <a:pathLst>
                  <a:path w="29" h="28">
                    <a:moveTo>
                      <a:pt x="3" y="27"/>
                    </a:moveTo>
                    <a:cubicBezTo>
                      <a:pt x="7" y="24"/>
                      <a:pt x="13" y="18"/>
                      <a:pt x="18" y="9"/>
                    </a:cubicBezTo>
                    <a:cubicBezTo>
                      <a:pt x="18" y="9"/>
                      <a:pt x="12" y="20"/>
                      <a:pt x="4" y="28"/>
                    </a:cubicBezTo>
                    <a:cubicBezTo>
                      <a:pt x="7" y="28"/>
                      <a:pt x="29" y="27"/>
                      <a:pt x="25" y="0"/>
                    </a:cubicBezTo>
                    <a:cubicBezTo>
                      <a:pt x="25"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8" name="Freeform 3779"/>
              <p:cNvSpPr/>
              <p:nvPr/>
            </p:nvSpPr>
            <p:spPr bwMode="auto">
              <a:xfrm>
                <a:off x="5541963" y="2070100"/>
                <a:ext cx="104775" cy="95250"/>
              </a:xfrm>
              <a:custGeom>
                <a:avLst/>
                <a:gdLst>
                  <a:gd name="T0" fmla="*/ 20 w 33"/>
                  <a:gd name="T1" fmla="*/ 10 h 30"/>
                  <a:gd name="T2" fmla="*/ 8 w 33"/>
                  <a:gd name="T3" fmla="*/ 30 h 30"/>
                  <a:gd name="T4" fmla="*/ 26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6" y="0"/>
                    </a:cubicBezTo>
                    <a:cubicBezTo>
                      <a:pt x="26"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9" name="Freeform 3780"/>
              <p:cNvSpPr>
                <a:spLocks noEditPoints="1"/>
              </p:cNvSpPr>
              <p:nvPr/>
            </p:nvSpPr>
            <p:spPr bwMode="auto">
              <a:xfrm>
                <a:off x="4805363" y="2136775"/>
                <a:ext cx="755650"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6 w 238"/>
                  <a:gd name="T35" fmla="*/ 142 h 183"/>
                  <a:gd name="T36" fmla="*/ 87 w 238"/>
                  <a:gd name="T37" fmla="*/ 151 h 183"/>
                  <a:gd name="T38" fmla="*/ 95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20 w 238"/>
                  <a:gd name="T63" fmla="*/ 137 h 183"/>
                  <a:gd name="T64" fmla="*/ 120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4 w 238"/>
                  <a:gd name="T79" fmla="*/ 171 h 183"/>
                  <a:gd name="T80" fmla="*/ 124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5 w 238"/>
                  <a:gd name="T93" fmla="*/ 151 h 183"/>
                  <a:gd name="T94" fmla="*/ 90 w 238"/>
                  <a:gd name="T95" fmla="*/ 149 h 183"/>
                  <a:gd name="T96" fmla="*/ 89 w 238"/>
                  <a:gd name="T97" fmla="*/ 144 h 183"/>
                  <a:gd name="T98" fmla="*/ 113 w 238"/>
                  <a:gd name="T99" fmla="*/ 135 h 183"/>
                  <a:gd name="T100" fmla="*/ 115 w 238"/>
                  <a:gd name="T101" fmla="*/ 135 h 183"/>
                  <a:gd name="T102" fmla="*/ 115 w 238"/>
                  <a:gd name="T103" fmla="*/ 136 h 183"/>
                  <a:gd name="T104" fmla="*/ 95 w 238"/>
                  <a:gd name="T105" fmla="*/ 151 h 183"/>
                  <a:gd name="T106" fmla="*/ 148 w 238"/>
                  <a:gd name="T107" fmla="*/ 149 h 183"/>
                  <a:gd name="T108" fmla="*/ 144 w 238"/>
                  <a:gd name="T109" fmla="*/ 151 h 183"/>
                  <a:gd name="T110" fmla="*/ 144 w 238"/>
                  <a:gd name="T111" fmla="*/ 151 h 183"/>
                  <a:gd name="T112" fmla="*/ 124 w 238"/>
                  <a:gd name="T113" fmla="*/ 136 h 183"/>
                  <a:gd name="T114" fmla="*/ 124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7" y="2"/>
                      <a:pt x="6" y="1"/>
                      <a:pt x="5" y="1"/>
                    </a:cubicBezTo>
                    <a:cubicBezTo>
                      <a:pt x="3" y="0"/>
                      <a:pt x="3" y="1"/>
                      <a:pt x="2"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1" y="155"/>
                      <a:pt x="95"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3" y="179"/>
                      <a:pt x="102"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20" y="137"/>
                    </a:cubicBezTo>
                    <a:cubicBezTo>
                      <a:pt x="120" y="171"/>
                      <a:pt x="120" y="171"/>
                      <a:pt x="120" y="171"/>
                    </a:cubicBezTo>
                    <a:cubicBezTo>
                      <a:pt x="120"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1" y="140"/>
                      <a:pt x="104" y="136"/>
                      <a:pt x="113" y="135"/>
                    </a:cubicBezTo>
                    <a:cubicBezTo>
                      <a:pt x="113" y="135"/>
                      <a:pt x="114" y="135"/>
                      <a:pt x="115" y="135"/>
                    </a:cubicBezTo>
                    <a:cubicBezTo>
                      <a:pt x="115" y="136"/>
                      <a:pt x="115" y="136"/>
                      <a:pt x="115" y="136"/>
                    </a:cubicBezTo>
                    <a:cubicBezTo>
                      <a:pt x="110" y="142"/>
                      <a:pt x="101" y="151"/>
                      <a:pt x="95" y="151"/>
                    </a:cubicBezTo>
                    <a:close/>
                    <a:moveTo>
                      <a:pt x="148" y="149"/>
                    </a:moveTo>
                    <a:cubicBezTo>
                      <a:pt x="147" y="151"/>
                      <a:pt x="146" y="151"/>
                      <a:pt x="144" y="151"/>
                    </a:cubicBezTo>
                    <a:cubicBezTo>
                      <a:pt x="144" y="151"/>
                      <a:pt x="144" y="151"/>
                      <a:pt x="144" y="151"/>
                    </a:cubicBezTo>
                    <a:cubicBezTo>
                      <a:pt x="137"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0" name="Freeform 3781"/>
              <p:cNvSpPr/>
              <p:nvPr/>
            </p:nvSpPr>
            <p:spPr bwMode="auto">
              <a:xfrm>
                <a:off x="4818063"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1" name="Freeform 3782"/>
              <p:cNvSpPr/>
              <p:nvPr/>
            </p:nvSpPr>
            <p:spPr bwMode="auto">
              <a:xfrm>
                <a:off x="4827588"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2" name="Freeform 3783"/>
              <p:cNvSpPr/>
              <p:nvPr/>
            </p:nvSpPr>
            <p:spPr bwMode="auto">
              <a:xfrm>
                <a:off x="4849813" y="2270125"/>
                <a:ext cx="92075"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3" name="Freeform 3784"/>
              <p:cNvSpPr/>
              <p:nvPr/>
            </p:nvSpPr>
            <p:spPr bwMode="auto">
              <a:xfrm>
                <a:off x="4881563"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4" name="Freeform 3785"/>
              <p:cNvSpPr/>
              <p:nvPr/>
            </p:nvSpPr>
            <p:spPr bwMode="auto">
              <a:xfrm>
                <a:off x="4941888"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5" name="Freeform 3786"/>
              <p:cNvSpPr/>
              <p:nvPr/>
            </p:nvSpPr>
            <p:spPr bwMode="auto">
              <a:xfrm>
                <a:off x="5027613"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6" name="Freeform 3787"/>
              <p:cNvSpPr/>
              <p:nvPr/>
            </p:nvSpPr>
            <p:spPr bwMode="auto">
              <a:xfrm>
                <a:off x="4951413"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4" y="18"/>
                      <a:pt x="12" y="19"/>
                      <a:pt x="12" y="19"/>
                    </a:cubicBezTo>
                    <a:cubicBezTo>
                      <a:pt x="21"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7" name="Freeform 3788"/>
              <p:cNvSpPr/>
              <p:nvPr/>
            </p:nvSpPr>
            <p:spPr bwMode="auto">
              <a:xfrm>
                <a:off x="4846638"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8" name="Freeform 3789"/>
              <p:cNvSpPr/>
              <p:nvPr/>
            </p:nvSpPr>
            <p:spPr bwMode="auto">
              <a:xfrm>
                <a:off x="4779963" y="2390775"/>
                <a:ext cx="98425" cy="104775"/>
              </a:xfrm>
              <a:custGeom>
                <a:avLst/>
                <a:gdLst>
                  <a:gd name="T0" fmla="*/ 31 w 31"/>
                  <a:gd name="T1" fmla="*/ 24 h 33"/>
                  <a:gd name="T2" fmla="*/ 11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1" y="13"/>
                      <a:pt x="11"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9" name="Freeform 3790"/>
              <p:cNvSpPr/>
              <p:nvPr/>
            </p:nvSpPr>
            <p:spPr bwMode="auto">
              <a:xfrm>
                <a:off x="4735513" y="2286000"/>
                <a:ext cx="92075" cy="95250"/>
              </a:xfrm>
              <a:custGeom>
                <a:avLst/>
                <a:gdLst>
                  <a:gd name="T0" fmla="*/ 28 w 29"/>
                  <a:gd name="T1" fmla="*/ 24 h 30"/>
                  <a:gd name="T2" fmla="*/ 10 w 29"/>
                  <a:gd name="T3" fmla="*/ 10 h 30"/>
                  <a:gd name="T4" fmla="*/ 29 w 29"/>
                  <a:gd name="T5" fmla="*/ 23 h 30"/>
                  <a:gd name="T6" fmla="*/ 0 w 29"/>
                  <a:gd name="T7" fmla="*/ 3 h 30"/>
                  <a:gd name="T8" fmla="*/ 28 w 29"/>
                  <a:gd name="T9" fmla="*/ 24 h 30"/>
                </a:gdLst>
                <a:ahLst/>
                <a:cxnLst>
                  <a:cxn ang="0">
                    <a:pos x="T0" y="T1"/>
                  </a:cxn>
                  <a:cxn ang="0">
                    <a:pos x="T2" y="T3"/>
                  </a:cxn>
                  <a:cxn ang="0">
                    <a:pos x="T4" y="T5"/>
                  </a:cxn>
                  <a:cxn ang="0">
                    <a:pos x="T6" y="T7"/>
                  </a:cxn>
                  <a:cxn ang="0">
                    <a:pos x="T8" y="T9"/>
                  </a:cxn>
                </a:cxnLst>
                <a:rect l="0" t="0" r="r" b="b"/>
                <a:pathLst>
                  <a:path w="29" h="30">
                    <a:moveTo>
                      <a:pt x="28" y="24"/>
                    </a:moveTo>
                    <a:cubicBezTo>
                      <a:pt x="18" y="19"/>
                      <a:pt x="10" y="10"/>
                      <a:pt x="10" y="10"/>
                    </a:cubicBezTo>
                    <a:cubicBezTo>
                      <a:pt x="17" y="17"/>
                      <a:pt x="24" y="21"/>
                      <a:pt x="29" y="23"/>
                    </a:cubicBezTo>
                    <a:cubicBezTo>
                      <a:pt x="26" y="0"/>
                      <a:pt x="0" y="3"/>
                      <a:pt x="0" y="3"/>
                    </a:cubicBezTo>
                    <a:cubicBezTo>
                      <a:pt x="3" y="30"/>
                      <a:pt x="26"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0" name="Freeform 3791"/>
              <p:cNvSpPr/>
              <p:nvPr/>
            </p:nvSpPr>
            <p:spPr bwMode="auto">
              <a:xfrm>
                <a:off x="4713288"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1" name="Freeform 3792"/>
              <p:cNvSpPr/>
              <p:nvPr/>
            </p:nvSpPr>
            <p:spPr bwMode="auto">
              <a:xfrm>
                <a:off x="4719638"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7"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96" name="组合 6895"/>
          <p:cNvGrpSpPr/>
          <p:nvPr/>
        </p:nvGrpSpPr>
        <p:grpSpPr>
          <a:xfrm>
            <a:off x="4810209" y="1390603"/>
            <a:ext cx="1613399" cy="1612980"/>
            <a:chOff x="7407276" y="1171575"/>
            <a:chExt cx="2795588" cy="2794000"/>
          </a:xfrm>
        </p:grpSpPr>
        <p:sp>
          <p:nvSpPr>
            <p:cNvPr id="6832" name="Freeform 3793"/>
            <p:cNvSpPr/>
            <p:nvPr/>
          </p:nvSpPr>
          <p:spPr bwMode="auto">
            <a:xfrm>
              <a:off x="7407276"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2 w 880"/>
                <a:gd name="T33" fmla="*/ 61 h 880"/>
                <a:gd name="T34" fmla="*/ 207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7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1 w 880"/>
                <a:gd name="T85" fmla="*/ 757 h 880"/>
                <a:gd name="T86" fmla="*/ 757 w 880"/>
                <a:gd name="T87" fmla="*/ 721 h 880"/>
                <a:gd name="T88" fmla="*/ 793 w 880"/>
                <a:gd name="T89" fmla="*/ 674 h 880"/>
                <a:gd name="T90" fmla="*/ 819 w 880"/>
                <a:gd name="T91" fmla="*/ 629 h 880"/>
                <a:gd name="T92" fmla="*/ 842 w 880"/>
                <a:gd name="T93" fmla="*/ 574 h 880"/>
                <a:gd name="T94" fmla="*/ 856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6" y="355"/>
                    <a:pt x="856" y="355"/>
                    <a:pt x="856" y="355"/>
                  </a:cubicBezTo>
                  <a:cubicBezTo>
                    <a:pt x="868" y="337"/>
                    <a:pt x="862" y="315"/>
                    <a:pt x="842" y="306"/>
                  </a:cubicBezTo>
                  <a:cubicBezTo>
                    <a:pt x="842" y="305"/>
                    <a:pt x="842" y="305"/>
                    <a:pt x="842" y="305"/>
                  </a:cubicBezTo>
                  <a:cubicBezTo>
                    <a:pt x="822" y="296"/>
                    <a:pt x="811" y="272"/>
                    <a:pt x="819" y="251"/>
                  </a:cubicBezTo>
                  <a:cubicBezTo>
                    <a:pt x="819" y="250"/>
                    <a:pt x="819" y="250"/>
                    <a:pt x="819" y="250"/>
                  </a:cubicBezTo>
                  <a:cubicBezTo>
                    <a:pt x="827" y="230"/>
                    <a:pt x="816" y="210"/>
                    <a:pt x="794" y="206"/>
                  </a:cubicBezTo>
                  <a:cubicBezTo>
                    <a:pt x="793" y="206"/>
                    <a:pt x="793" y="206"/>
                    <a:pt x="793" y="206"/>
                  </a:cubicBezTo>
                  <a:cubicBezTo>
                    <a:pt x="771" y="203"/>
                    <a:pt x="755" y="182"/>
                    <a:pt x="757" y="160"/>
                  </a:cubicBezTo>
                  <a:cubicBezTo>
                    <a:pt x="757" y="159"/>
                    <a:pt x="757" y="159"/>
                    <a:pt x="757" y="159"/>
                  </a:cubicBezTo>
                  <a:cubicBezTo>
                    <a:pt x="760" y="137"/>
                    <a:pt x="743" y="121"/>
                    <a:pt x="721" y="123"/>
                  </a:cubicBezTo>
                  <a:cubicBezTo>
                    <a:pt x="721" y="123"/>
                    <a:pt x="721" y="123"/>
                    <a:pt x="721"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7" y="59"/>
                    <a:pt x="272" y="69"/>
                    <a:pt x="252" y="61"/>
                  </a:cubicBezTo>
                  <a:cubicBezTo>
                    <a:pt x="251" y="61"/>
                    <a:pt x="251" y="61"/>
                    <a:pt x="251" y="61"/>
                  </a:cubicBezTo>
                  <a:cubicBezTo>
                    <a:pt x="230" y="53"/>
                    <a:pt x="210" y="65"/>
                    <a:pt x="207"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7" y="206"/>
                    <a:pt x="87" y="206"/>
                    <a:pt x="87"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7"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7" y="794"/>
                    <a:pt x="207" y="794"/>
                    <a:pt x="207" y="794"/>
                  </a:cubicBezTo>
                  <a:cubicBezTo>
                    <a:pt x="210" y="815"/>
                    <a:pt x="230" y="827"/>
                    <a:pt x="251" y="819"/>
                  </a:cubicBezTo>
                  <a:cubicBezTo>
                    <a:pt x="252" y="819"/>
                    <a:pt x="252" y="819"/>
                    <a:pt x="252" y="819"/>
                  </a:cubicBezTo>
                  <a:cubicBezTo>
                    <a:pt x="272" y="811"/>
                    <a:pt x="297"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1" y="757"/>
                  </a:cubicBezTo>
                  <a:cubicBezTo>
                    <a:pt x="721" y="757"/>
                    <a:pt x="721" y="757"/>
                    <a:pt x="721" y="757"/>
                  </a:cubicBezTo>
                  <a:cubicBezTo>
                    <a:pt x="743" y="759"/>
                    <a:pt x="760" y="743"/>
                    <a:pt x="757" y="721"/>
                  </a:cubicBezTo>
                  <a:cubicBezTo>
                    <a:pt x="757" y="720"/>
                    <a:pt x="757" y="720"/>
                    <a:pt x="757" y="720"/>
                  </a:cubicBezTo>
                  <a:cubicBezTo>
                    <a:pt x="755" y="698"/>
                    <a:pt x="771" y="677"/>
                    <a:pt x="793" y="674"/>
                  </a:cubicBezTo>
                  <a:cubicBezTo>
                    <a:pt x="794" y="674"/>
                    <a:pt x="794" y="674"/>
                    <a:pt x="794" y="674"/>
                  </a:cubicBezTo>
                  <a:cubicBezTo>
                    <a:pt x="816" y="670"/>
                    <a:pt x="827" y="650"/>
                    <a:pt x="819" y="629"/>
                  </a:cubicBezTo>
                  <a:cubicBezTo>
                    <a:pt x="819" y="629"/>
                    <a:pt x="819" y="629"/>
                    <a:pt x="819" y="629"/>
                  </a:cubicBezTo>
                  <a:cubicBezTo>
                    <a:pt x="811" y="608"/>
                    <a:pt x="822" y="584"/>
                    <a:pt x="842" y="574"/>
                  </a:cubicBezTo>
                  <a:cubicBezTo>
                    <a:pt x="842" y="574"/>
                    <a:pt x="842" y="574"/>
                    <a:pt x="842" y="574"/>
                  </a:cubicBezTo>
                  <a:cubicBezTo>
                    <a:pt x="862" y="565"/>
                    <a:pt x="868" y="543"/>
                    <a:pt x="856"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6833" name="Oval 3794"/>
            <p:cNvSpPr>
              <a:spLocks noChangeArrowheads="1"/>
            </p:cNvSpPr>
            <p:nvPr/>
          </p:nvSpPr>
          <p:spPr bwMode="auto">
            <a:xfrm>
              <a:off x="7718426"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834" name="Freeform 3795"/>
            <p:cNvSpPr/>
            <p:nvPr/>
          </p:nvSpPr>
          <p:spPr bwMode="auto">
            <a:xfrm>
              <a:off x="7851776" y="1711325"/>
              <a:ext cx="1909763" cy="1781175"/>
            </a:xfrm>
            <a:custGeom>
              <a:avLst/>
              <a:gdLst>
                <a:gd name="T0" fmla="*/ 580 w 601"/>
                <a:gd name="T1" fmla="*/ 303 h 561"/>
                <a:gd name="T2" fmla="*/ 535 w 601"/>
                <a:gd name="T3" fmla="*/ 267 h 561"/>
                <a:gd name="T4" fmla="*/ 545 w 601"/>
                <a:gd name="T5" fmla="*/ 206 h 561"/>
                <a:gd name="T6" fmla="*/ 554 w 601"/>
                <a:gd name="T7" fmla="*/ 105 h 561"/>
                <a:gd name="T8" fmla="*/ 524 w 601"/>
                <a:gd name="T9" fmla="*/ 94 h 561"/>
                <a:gd name="T10" fmla="*/ 456 w 601"/>
                <a:gd name="T11" fmla="*/ 91 h 561"/>
                <a:gd name="T12" fmla="*/ 445 w 601"/>
                <a:gd name="T13" fmla="*/ 82 h 561"/>
                <a:gd name="T14" fmla="*/ 370 w 601"/>
                <a:gd name="T15" fmla="*/ 58 h 561"/>
                <a:gd name="T16" fmla="*/ 375 w 601"/>
                <a:gd name="T17" fmla="*/ 118 h 561"/>
                <a:gd name="T18" fmla="*/ 447 w 601"/>
                <a:gd name="T19" fmla="*/ 120 h 561"/>
                <a:gd name="T20" fmla="*/ 513 w 601"/>
                <a:gd name="T21" fmla="*/ 183 h 561"/>
                <a:gd name="T22" fmla="*/ 517 w 601"/>
                <a:gd name="T23" fmla="*/ 195 h 561"/>
                <a:gd name="T24" fmla="*/ 489 w 601"/>
                <a:gd name="T25" fmla="*/ 246 h 561"/>
                <a:gd name="T26" fmla="*/ 508 w 601"/>
                <a:gd name="T27" fmla="*/ 267 h 561"/>
                <a:gd name="T28" fmla="*/ 510 w 601"/>
                <a:gd name="T29" fmla="*/ 358 h 561"/>
                <a:gd name="T30" fmla="*/ 504 w 601"/>
                <a:gd name="T31" fmla="*/ 370 h 561"/>
                <a:gd name="T32" fmla="*/ 448 w 601"/>
                <a:gd name="T33" fmla="*/ 386 h 561"/>
                <a:gd name="T34" fmla="*/ 447 w 601"/>
                <a:gd name="T35" fmla="*/ 414 h 561"/>
                <a:gd name="T36" fmla="*/ 385 w 601"/>
                <a:gd name="T37" fmla="*/ 479 h 561"/>
                <a:gd name="T38" fmla="*/ 371 w 601"/>
                <a:gd name="T39" fmla="*/ 484 h 561"/>
                <a:gd name="T40" fmla="*/ 321 w 601"/>
                <a:gd name="T41" fmla="*/ 456 h 561"/>
                <a:gd name="T42" fmla="*/ 280 w 601"/>
                <a:gd name="T43" fmla="*/ 456 h 561"/>
                <a:gd name="T44" fmla="*/ 229 w 601"/>
                <a:gd name="T45" fmla="*/ 484 h 561"/>
                <a:gd name="T46" fmla="*/ 216 w 601"/>
                <a:gd name="T47" fmla="*/ 479 h 561"/>
                <a:gd name="T48" fmla="*/ 153 w 601"/>
                <a:gd name="T49" fmla="*/ 414 h 561"/>
                <a:gd name="T50" fmla="*/ 152 w 601"/>
                <a:gd name="T51" fmla="*/ 386 h 561"/>
                <a:gd name="T52" fmla="*/ 96 w 601"/>
                <a:gd name="T53" fmla="*/ 370 h 561"/>
                <a:gd name="T54" fmla="*/ 90 w 601"/>
                <a:gd name="T55" fmla="*/ 357 h 561"/>
                <a:gd name="T56" fmla="*/ 93 w 601"/>
                <a:gd name="T57" fmla="*/ 267 h 561"/>
                <a:gd name="T58" fmla="*/ 112 w 601"/>
                <a:gd name="T59" fmla="*/ 246 h 561"/>
                <a:gd name="T60" fmla="*/ 83 w 601"/>
                <a:gd name="T61" fmla="*/ 196 h 561"/>
                <a:gd name="T62" fmla="*/ 88 w 601"/>
                <a:gd name="T63" fmla="*/ 182 h 561"/>
                <a:gd name="T64" fmla="*/ 154 w 601"/>
                <a:gd name="T65" fmla="*/ 120 h 561"/>
                <a:gd name="T66" fmla="*/ 226 w 601"/>
                <a:gd name="T67" fmla="*/ 118 h 561"/>
                <a:gd name="T68" fmla="*/ 230 w 601"/>
                <a:gd name="T69" fmla="*/ 58 h 561"/>
                <a:gd name="T70" fmla="*/ 155 w 601"/>
                <a:gd name="T71" fmla="*/ 82 h 561"/>
                <a:gd name="T72" fmla="*/ 144 w 601"/>
                <a:gd name="T73" fmla="*/ 92 h 561"/>
                <a:gd name="T74" fmla="*/ 77 w 601"/>
                <a:gd name="T75" fmla="*/ 94 h 561"/>
                <a:gd name="T76" fmla="*/ 47 w 601"/>
                <a:gd name="T77" fmla="*/ 105 h 561"/>
                <a:gd name="T78" fmla="*/ 55 w 601"/>
                <a:gd name="T79" fmla="*/ 206 h 561"/>
                <a:gd name="T80" fmla="*/ 65 w 601"/>
                <a:gd name="T81" fmla="*/ 267 h 561"/>
                <a:gd name="T82" fmla="*/ 20 w 601"/>
                <a:gd name="T83" fmla="*/ 303 h 561"/>
                <a:gd name="T84" fmla="*/ 7 w 601"/>
                <a:gd name="T85" fmla="*/ 332 h 561"/>
                <a:gd name="T86" fmla="*/ 84 w 601"/>
                <a:gd name="T87" fmla="*/ 397 h 561"/>
                <a:gd name="T88" fmla="*/ 159 w 601"/>
                <a:gd name="T89" fmla="*/ 455 h 561"/>
                <a:gd name="T90" fmla="*/ 172 w 601"/>
                <a:gd name="T91" fmla="*/ 464 h 561"/>
                <a:gd name="T92" fmla="*/ 192 w 601"/>
                <a:gd name="T93" fmla="*/ 528 h 561"/>
                <a:gd name="T94" fmla="*/ 210 w 601"/>
                <a:gd name="T95" fmla="*/ 554 h 561"/>
                <a:gd name="T96" fmla="*/ 313 w 601"/>
                <a:gd name="T97" fmla="*/ 502 h 561"/>
                <a:gd name="T98" fmla="*/ 328 w 601"/>
                <a:gd name="T99" fmla="*/ 500 h 561"/>
                <a:gd name="T100" fmla="*/ 422 w 601"/>
                <a:gd name="T101" fmla="*/ 488 h 561"/>
                <a:gd name="T102" fmla="*/ 522 w 601"/>
                <a:gd name="T103" fmla="*/ 470 h 561"/>
                <a:gd name="T104" fmla="*/ 524 w 601"/>
                <a:gd name="T105" fmla="*/ 439 h 561"/>
                <a:gd name="T106" fmla="*/ 510 w 601"/>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561">
                  <a:moveTo>
                    <a:pt x="543" y="337"/>
                  </a:moveTo>
                  <a:cubicBezTo>
                    <a:pt x="533" y="341"/>
                    <a:pt x="524" y="350"/>
                    <a:pt x="517" y="358"/>
                  </a:cubicBezTo>
                  <a:cubicBezTo>
                    <a:pt x="523" y="344"/>
                    <a:pt x="527" y="330"/>
                    <a:pt x="530" y="315"/>
                  </a:cubicBezTo>
                  <a:cubicBezTo>
                    <a:pt x="539" y="316"/>
                    <a:pt x="562" y="318"/>
                    <a:pt x="580" y="303"/>
                  </a:cubicBezTo>
                  <a:cubicBezTo>
                    <a:pt x="599" y="288"/>
                    <a:pt x="601" y="254"/>
                    <a:pt x="601" y="254"/>
                  </a:cubicBezTo>
                  <a:cubicBezTo>
                    <a:pt x="601"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1"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4" y="133"/>
                    <a:pt x="522" y="118"/>
                    <a:pt x="524" y="94"/>
                  </a:cubicBezTo>
                  <a:cubicBezTo>
                    <a:pt x="526" y="71"/>
                    <a:pt x="503" y="45"/>
                    <a:pt x="503" y="45"/>
                  </a:cubicBezTo>
                  <a:cubicBezTo>
                    <a:pt x="503" y="45"/>
                    <a:pt x="486" y="58"/>
                    <a:pt x="482" y="92"/>
                  </a:cubicBezTo>
                  <a:cubicBezTo>
                    <a:pt x="480" y="102"/>
                    <a:pt x="484" y="115"/>
                    <a:pt x="488" y="125"/>
                  </a:cubicBezTo>
                  <a:cubicBezTo>
                    <a:pt x="478" y="113"/>
                    <a:pt x="468" y="102"/>
                    <a:pt x="456" y="91"/>
                  </a:cubicBezTo>
                  <a:cubicBezTo>
                    <a:pt x="462" y="85"/>
                    <a:pt x="475" y="66"/>
                    <a:pt x="472" y="42"/>
                  </a:cubicBezTo>
                  <a:cubicBezTo>
                    <a:pt x="468" y="19"/>
                    <a:pt x="439" y="0"/>
                    <a:pt x="439" y="0"/>
                  </a:cubicBezTo>
                  <a:cubicBezTo>
                    <a:pt x="439" y="0"/>
                    <a:pt x="425" y="17"/>
                    <a:pt x="430" y="50"/>
                  </a:cubicBezTo>
                  <a:cubicBezTo>
                    <a:pt x="432" y="61"/>
                    <a:pt x="439" y="73"/>
                    <a:pt x="445" y="82"/>
                  </a:cubicBezTo>
                  <a:cubicBezTo>
                    <a:pt x="435" y="74"/>
                    <a:pt x="424" y="67"/>
                    <a:pt x="412" y="61"/>
                  </a:cubicBezTo>
                  <a:cubicBezTo>
                    <a:pt x="411" y="53"/>
                    <a:pt x="407" y="37"/>
                    <a:pt x="392" y="27"/>
                  </a:cubicBezTo>
                  <a:cubicBezTo>
                    <a:pt x="377"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5" y="118"/>
                    <a:pt x="375" y="118"/>
                  </a:cubicBezTo>
                  <a:cubicBezTo>
                    <a:pt x="375" y="118"/>
                    <a:pt x="399" y="125"/>
                    <a:pt x="419" y="119"/>
                  </a:cubicBezTo>
                  <a:cubicBezTo>
                    <a:pt x="438" y="113"/>
                    <a:pt x="449" y="102"/>
                    <a:pt x="452" y="97"/>
                  </a:cubicBezTo>
                  <a:cubicBezTo>
                    <a:pt x="464" y="107"/>
                    <a:pt x="474" y="118"/>
                    <a:pt x="483" y="130"/>
                  </a:cubicBezTo>
                  <a:cubicBezTo>
                    <a:pt x="474" y="123"/>
                    <a:pt x="460" y="115"/>
                    <a:pt x="447" y="120"/>
                  </a:cubicBezTo>
                  <a:cubicBezTo>
                    <a:pt x="424" y="127"/>
                    <a:pt x="410" y="143"/>
                    <a:pt x="410" y="143"/>
                  </a:cubicBezTo>
                  <a:cubicBezTo>
                    <a:pt x="410" y="143"/>
                    <a:pt x="432" y="155"/>
                    <a:pt x="453" y="154"/>
                  </a:cubicBezTo>
                  <a:cubicBezTo>
                    <a:pt x="474" y="154"/>
                    <a:pt x="486" y="145"/>
                    <a:pt x="491" y="142"/>
                  </a:cubicBezTo>
                  <a:cubicBezTo>
                    <a:pt x="500" y="154"/>
                    <a:pt x="507" y="168"/>
                    <a:pt x="513" y="183"/>
                  </a:cubicBezTo>
                  <a:cubicBezTo>
                    <a:pt x="506" y="173"/>
                    <a:pt x="494" y="162"/>
                    <a:pt x="480" y="163"/>
                  </a:cubicBezTo>
                  <a:cubicBezTo>
                    <a:pt x="456"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8" y="423"/>
                    <a:pt x="465" y="426"/>
                    <a:pt x="462" y="429"/>
                  </a:cubicBezTo>
                  <a:cubicBezTo>
                    <a:pt x="454" y="437"/>
                    <a:pt x="445" y="444"/>
                    <a:pt x="436" y="451"/>
                  </a:cubicBezTo>
                  <a:cubicBezTo>
                    <a:pt x="444" y="441"/>
                    <a:pt x="452" y="428"/>
                    <a:pt x="447" y="414"/>
                  </a:cubicBezTo>
                  <a:cubicBezTo>
                    <a:pt x="439"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1" y="437"/>
                    <a:pt x="321" y="456"/>
                  </a:cubicBezTo>
                  <a:cubicBezTo>
                    <a:pt x="311" y="474"/>
                    <a:pt x="312"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2" y="444"/>
                    <a:pt x="247" y="468"/>
                  </a:cubicBezTo>
                  <a:cubicBezTo>
                    <a:pt x="249" y="481"/>
                    <a:pt x="262" y="489"/>
                    <a:pt x="273" y="494"/>
                  </a:cubicBezTo>
                  <a:cubicBezTo>
                    <a:pt x="258" y="492"/>
                    <a:pt x="243" y="489"/>
                    <a:pt x="229" y="484"/>
                  </a:cubicBezTo>
                  <a:cubicBezTo>
                    <a:pt x="232" y="478"/>
                    <a:pt x="236" y="464"/>
                    <a:pt x="232" y="444"/>
                  </a:cubicBezTo>
                  <a:cubicBezTo>
                    <a:pt x="227" y="424"/>
                    <a:pt x="209" y="406"/>
                    <a:pt x="209" y="406"/>
                  </a:cubicBezTo>
                  <a:cubicBezTo>
                    <a:pt x="209" y="406"/>
                    <a:pt x="198" y="423"/>
                    <a:pt x="196" y="447"/>
                  </a:cubicBezTo>
                  <a:cubicBezTo>
                    <a:pt x="196" y="461"/>
                    <a:pt x="206" y="472"/>
                    <a:pt x="216" y="479"/>
                  </a:cubicBezTo>
                  <a:cubicBezTo>
                    <a:pt x="201" y="474"/>
                    <a:pt x="188" y="467"/>
                    <a:pt x="176" y="458"/>
                  </a:cubicBezTo>
                  <a:cubicBezTo>
                    <a:pt x="179" y="453"/>
                    <a:pt x="187" y="441"/>
                    <a:pt x="188" y="420"/>
                  </a:cubicBezTo>
                  <a:cubicBezTo>
                    <a:pt x="189" y="399"/>
                    <a:pt x="176" y="378"/>
                    <a:pt x="176" y="378"/>
                  </a:cubicBezTo>
                  <a:cubicBezTo>
                    <a:pt x="176" y="378"/>
                    <a:pt x="161" y="391"/>
                    <a:pt x="153" y="414"/>
                  </a:cubicBezTo>
                  <a:cubicBezTo>
                    <a:pt x="149" y="427"/>
                    <a:pt x="157" y="441"/>
                    <a:pt x="164" y="450"/>
                  </a:cubicBezTo>
                  <a:cubicBezTo>
                    <a:pt x="155" y="444"/>
                    <a:pt x="147"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6" y="398"/>
                    <a:pt x="121" y="408"/>
                  </a:cubicBezTo>
                  <a:cubicBezTo>
                    <a:pt x="112" y="397"/>
                    <a:pt x="103" y="384"/>
                    <a:pt x="96" y="370"/>
                  </a:cubicBezTo>
                  <a:cubicBezTo>
                    <a:pt x="102" y="368"/>
                    <a:pt x="116" y="361"/>
                    <a:pt x="127" y="343"/>
                  </a:cubicBezTo>
                  <a:cubicBezTo>
                    <a:pt x="138" y="325"/>
                    <a:pt x="138" y="301"/>
                    <a:pt x="138" y="301"/>
                  </a:cubicBezTo>
                  <a:cubicBezTo>
                    <a:pt x="138" y="301"/>
                    <a:pt x="118" y="304"/>
                    <a:pt x="100" y="321"/>
                  </a:cubicBezTo>
                  <a:cubicBezTo>
                    <a:pt x="89" y="330"/>
                    <a:pt x="89" y="346"/>
                    <a:pt x="90" y="357"/>
                  </a:cubicBezTo>
                  <a:cubicBezTo>
                    <a:pt x="84" y="344"/>
                    <a:pt x="80" y="329"/>
                    <a:pt x="77" y="314"/>
                  </a:cubicBezTo>
                  <a:cubicBezTo>
                    <a:pt x="83" y="313"/>
                    <a:pt x="98" y="310"/>
                    <a:pt x="113" y="296"/>
                  </a:cubicBezTo>
                  <a:cubicBezTo>
                    <a:pt x="128" y="281"/>
                    <a:pt x="135" y="257"/>
                    <a:pt x="135" y="257"/>
                  </a:cubicBezTo>
                  <a:cubicBezTo>
                    <a:pt x="135" y="257"/>
                    <a:pt x="114" y="256"/>
                    <a:pt x="93" y="267"/>
                  </a:cubicBezTo>
                  <a:cubicBezTo>
                    <a:pt x="80" y="273"/>
                    <a:pt x="76" y="288"/>
                    <a:pt x="74" y="300"/>
                  </a:cubicBezTo>
                  <a:cubicBezTo>
                    <a:pt x="73" y="289"/>
                    <a:pt x="72" y="278"/>
                    <a:pt x="72" y="267"/>
                  </a:cubicBezTo>
                  <a:cubicBezTo>
                    <a:pt x="72" y="263"/>
                    <a:pt x="72" y="258"/>
                    <a:pt x="72" y="254"/>
                  </a:cubicBezTo>
                  <a:cubicBezTo>
                    <a:pt x="78" y="255"/>
                    <a:pt x="94" y="256"/>
                    <a:pt x="112" y="246"/>
                  </a:cubicBezTo>
                  <a:cubicBezTo>
                    <a:pt x="130" y="236"/>
                    <a:pt x="143" y="215"/>
                    <a:pt x="143" y="215"/>
                  </a:cubicBezTo>
                  <a:cubicBezTo>
                    <a:pt x="143" y="215"/>
                    <a:pt x="124" y="208"/>
                    <a:pt x="100" y="213"/>
                  </a:cubicBezTo>
                  <a:cubicBezTo>
                    <a:pt x="86" y="216"/>
                    <a:pt x="78" y="229"/>
                    <a:pt x="73" y="240"/>
                  </a:cubicBezTo>
                  <a:cubicBezTo>
                    <a:pt x="75" y="225"/>
                    <a:pt x="79" y="210"/>
                    <a:pt x="83" y="196"/>
                  </a:cubicBezTo>
                  <a:cubicBezTo>
                    <a:pt x="89" y="198"/>
                    <a:pt x="103" y="203"/>
                    <a:pt x="124"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1"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4" y="37"/>
                    <a:pt x="189" y="53"/>
                    <a:pt x="188" y="61"/>
                  </a:cubicBezTo>
                  <a:cubicBezTo>
                    <a:pt x="177" y="67"/>
                    <a:pt x="166" y="74"/>
                    <a:pt x="155" y="82"/>
                  </a:cubicBezTo>
                  <a:cubicBezTo>
                    <a:pt x="162" y="74"/>
                    <a:pt x="169" y="61"/>
                    <a:pt x="170" y="50"/>
                  </a:cubicBezTo>
                  <a:cubicBezTo>
                    <a:pt x="175" y="17"/>
                    <a:pt x="161" y="0"/>
                    <a:pt x="161" y="0"/>
                  </a:cubicBezTo>
                  <a:cubicBezTo>
                    <a:pt x="161" y="0"/>
                    <a:pt x="133" y="19"/>
                    <a:pt x="129" y="42"/>
                  </a:cubicBezTo>
                  <a:cubicBezTo>
                    <a:pt x="125" y="66"/>
                    <a:pt x="139" y="85"/>
                    <a:pt x="144" y="92"/>
                  </a:cubicBezTo>
                  <a:cubicBezTo>
                    <a:pt x="133" y="102"/>
                    <a:pt x="122" y="113"/>
                    <a:pt x="113" y="126"/>
                  </a:cubicBezTo>
                  <a:cubicBezTo>
                    <a:pt x="116" y="116"/>
                    <a:pt x="120" y="103"/>
                    <a:pt x="119" y="92"/>
                  </a:cubicBezTo>
                  <a:cubicBezTo>
                    <a:pt x="115" y="58"/>
                    <a:pt x="97" y="45"/>
                    <a:pt x="97" y="45"/>
                  </a:cubicBezTo>
                  <a:cubicBezTo>
                    <a:pt x="97" y="45"/>
                    <a:pt x="74" y="71"/>
                    <a:pt x="77" y="94"/>
                  </a:cubicBezTo>
                  <a:cubicBezTo>
                    <a:pt x="79" y="118"/>
                    <a:pt x="97" y="133"/>
                    <a:pt x="104" y="138"/>
                  </a:cubicBezTo>
                  <a:cubicBezTo>
                    <a:pt x="96" y="151"/>
                    <a:pt x="88" y="164"/>
                    <a:pt x="83" y="179"/>
                  </a:cubicBezTo>
                  <a:cubicBezTo>
                    <a:pt x="84" y="168"/>
                    <a:pt x="84" y="155"/>
                    <a:pt x="80" y="145"/>
                  </a:cubicBezTo>
                  <a:cubicBezTo>
                    <a:pt x="67" y="113"/>
                    <a:pt x="47" y="105"/>
                    <a:pt x="47" y="105"/>
                  </a:cubicBezTo>
                  <a:cubicBezTo>
                    <a:pt x="47" y="105"/>
                    <a:pt x="31" y="136"/>
                    <a:pt x="40" y="158"/>
                  </a:cubicBezTo>
                  <a:cubicBezTo>
                    <a:pt x="48" y="180"/>
                    <a:pt x="69" y="190"/>
                    <a:pt x="77" y="193"/>
                  </a:cubicBezTo>
                  <a:cubicBezTo>
                    <a:pt x="73" y="208"/>
                    <a:pt x="69" y="223"/>
                    <a:pt x="67" y="238"/>
                  </a:cubicBezTo>
                  <a:cubicBezTo>
                    <a:pt x="65" y="228"/>
                    <a:pt x="62" y="215"/>
                    <a:pt x="55" y="206"/>
                  </a:cubicBezTo>
                  <a:cubicBezTo>
                    <a:pt x="35" y="179"/>
                    <a:pt x="14" y="177"/>
                    <a:pt x="14" y="177"/>
                  </a:cubicBezTo>
                  <a:cubicBezTo>
                    <a:pt x="14" y="177"/>
                    <a:pt x="6" y="210"/>
                    <a:pt x="20" y="230"/>
                  </a:cubicBezTo>
                  <a:cubicBezTo>
                    <a:pt x="34" y="249"/>
                    <a:pt x="57" y="253"/>
                    <a:pt x="66" y="253"/>
                  </a:cubicBezTo>
                  <a:cubicBezTo>
                    <a:pt x="66" y="258"/>
                    <a:pt x="65" y="262"/>
                    <a:pt x="65" y="267"/>
                  </a:cubicBezTo>
                  <a:cubicBezTo>
                    <a:pt x="65" y="278"/>
                    <a:pt x="66" y="289"/>
                    <a:pt x="68" y="300"/>
                  </a:cubicBezTo>
                  <a:cubicBezTo>
                    <a:pt x="63" y="290"/>
                    <a:pt x="57"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8" y="365"/>
                    <a:pt x="39" y="375"/>
                  </a:cubicBezTo>
                  <a:cubicBezTo>
                    <a:pt x="61" y="384"/>
                    <a:pt x="83" y="376"/>
                    <a:pt x="91" y="373"/>
                  </a:cubicBezTo>
                  <a:cubicBezTo>
                    <a:pt x="98" y="387"/>
                    <a:pt x="106" y="400"/>
                    <a:pt x="115" y="412"/>
                  </a:cubicBezTo>
                  <a:cubicBezTo>
                    <a:pt x="107" y="406"/>
                    <a:pt x="95" y="399"/>
                    <a:pt x="84" y="397"/>
                  </a:cubicBezTo>
                  <a:cubicBezTo>
                    <a:pt x="50" y="393"/>
                    <a:pt x="34" y="406"/>
                    <a:pt x="34" y="406"/>
                  </a:cubicBezTo>
                  <a:cubicBezTo>
                    <a:pt x="34" y="406"/>
                    <a:pt x="53" y="435"/>
                    <a:pt x="76" y="439"/>
                  </a:cubicBezTo>
                  <a:cubicBezTo>
                    <a:pt x="99" y="443"/>
                    <a:pt x="119" y="429"/>
                    <a:pt x="125" y="423"/>
                  </a:cubicBezTo>
                  <a:cubicBezTo>
                    <a:pt x="135" y="435"/>
                    <a:pt x="147" y="445"/>
                    <a:pt x="159" y="455"/>
                  </a:cubicBezTo>
                  <a:cubicBezTo>
                    <a:pt x="149" y="451"/>
                    <a:pt x="136" y="448"/>
                    <a:pt x="125" y="449"/>
                  </a:cubicBezTo>
                  <a:cubicBezTo>
                    <a:pt x="91" y="453"/>
                    <a:pt x="79" y="470"/>
                    <a:pt x="79" y="470"/>
                  </a:cubicBezTo>
                  <a:cubicBezTo>
                    <a:pt x="79" y="470"/>
                    <a:pt x="105" y="493"/>
                    <a:pt x="128" y="491"/>
                  </a:cubicBezTo>
                  <a:cubicBezTo>
                    <a:pt x="152" y="489"/>
                    <a:pt x="167" y="471"/>
                    <a:pt x="172" y="464"/>
                  </a:cubicBezTo>
                  <a:cubicBezTo>
                    <a:pt x="185" y="472"/>
                    <a:pt x="198" y="479"/>
                    <a:pt x="213" y="485"/>
                  </a:cubicBezTo>
                  <a:cubicBezTo>
                    <a:pt x="202" y="484"/>
                    <a:pt x="189" y="484"/>
                    <a:pt x="178"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3" y="533"/>
                    <a:pt x="210" y="554"/>
                    <a:pt x="210" y="554"/>
                  </a:cubicBezTo>
                  <a:cubicBezTo>
                    <a:pt x="210" y="554"/>
                    <a:pt x="244" y="561"/>
                    <a:pt x="263" y="547"/>
                  </a:cubicBezTo>
                  <a:cubicBezTo>
                    <a:pt x="283" y="533"/>
                    <a:pt x="286" y="510"/>
                    <a:pt x="287" y="502"/>
                  </a:cubicBezTo>
                  <a:cubicBezTo>
                    <a:pt x="292"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1" y="512"/>
                  </a:cubicBezTo>
                  <a:cubicBezTo>
                    <a:pt x="352" y="506"/>
                    <a:pt x="338" y="502"/>
                    <a:pt x="328" y="500"/>
                  </a:cubicBezTo>
                  <a:cubicBezTo>
                    <a:pt x="344" y="498"/>
                    <a:pt x="359" y="495"/>
                    <a:pt x="374" y="490"/>
                  </a:cubicBezTo>
                  <a:cubicBezTo>
                    <a:pt x="377" y="498"/>
                    <a:pt x="386" y="520"/>
                    <a:pt x="408" y="528"/>
                  </a:cubicBezTo>
                  <a:cubicBezTo>
                    <a:pt x="431"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2" y="470"/>
                    <a:pt x="522" y="470"/>
                  </a:cubicBezTo>
                  <a:cubicBezTo>
                    <a:pt x="522" y="470"/>
                    <a:pt x="509" y="453"/>
                    <a:pt x="475" y="449"/>
                  </a:cubicBezTo>
                  <a:cubicBezTo>
                    <a:pt x="464" y="448"/>
                    <a:pt x="451" y="451"/>
                    <a:pt x="442" y="455"/>
                  </a:cubicBezTo>
                  <a:cubicBezTo>
                    <a:pt x="454" y="445"/>
                    <a:pt x="465" y="435"/>
                    <a:pt x="475" y="424"/>
                  </a:cubicBezTo>
                  <a:cubicBezTo>
                    <a:pt x="482" y="429"/>
                    <a:pt x="501" y="443"/>
                    <a:pt x="524" y="439"/>
                  </a:cubicBezTo>
                  <a:cubicBezTo>
                    <a:pt x="548" y="435"/>
                    <a:pt x="567" y="406"/>
                    <a:pt x="567" y="406"/>
                  </a:cubicBezTo>
                  <a:cubicBezTo>
                    <a:pt x="567" y="406"/>
                    <a:pt x="550" y="393"/>
                    <a:pt x="516" y="397"/>
                  </a:cubicBezTo>
                  <a:cubicBezTo>
                    <a:pt x="506" y="399"/>
                    <a:pt x="494" y="406"/>
                    <a:pt x="485"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6835" name="Freeform 3796"/>
            <p:cNvSpPr>
              <a:spLocks noEditPoints="1"/>
            </p:cNvSpPr>
            <p:nvPr/>
          </p:nvSpPr>
          <p:spPr bwMode="auto">
            <a:xfrm>
              <a:off x="7905751"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9"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2"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1"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90" y="220"/>
                    <a:pt x="454" y="238"/>
                    <a:pt x="431" y="243"/>
                  </a:cubicBezTo>
                  <a:cubicBezTo>
                    <a:pt x="443" y="220"/>
                    <a:pt x="450" y="194"/>
                    <a:pt x="450" y="167"/>
                  </a:cubicBezTo>
                  <a:cubicBezTo>
                    <a:pt x="450" y="67"/>
                    <a:pt x="450" y="67"/>
                    <a:pt x="450" y="67"/>
                  </a:cubicBezTo>
                  <a:cubicBezTo>
                    <a:pt x="456" y="67"/>
                    <a:pt x="479"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6892" name="组合 6891"/>
            <p:cNvGrpSpPr/>
            <p:nvPr/>
          </p:nvGrpSpPr>
          <p:grpSpPr>
            <a:xfrm>
              <a:off x="8335963" y="2070100"/>
              <a:ext cx="942975" cy="647700"/>
              <a:chOff x="8335963" y="2070100"/>
              <a:chExt cx="942975" cy="647700"/>
            </a:xfrm>
          </p:grpSpPr>
          <p:sp>
            <p:nvSpPr>
              <p:cNvPr id="6836" name="Freeform 3797"/>
              <p:cNvSpPr/>
              <p:nvPr/>
            </p:nvSpPr>
            <p:spPr bwMode="auto">
              <a:xfrm>
                <a:off x="9078913" y="2092325"/>
                <a:ext cx="92075" cy="88900"/>
              </a:xfrm>
              <a:custGeom>
                <a:avLst/>
                <a:gdLst>
                  <a:gd name="T0" fmla="*/ 23 w 29"/>
                  <a:gd name="T1" fmla="*/ 28 h 28"/>
                  <a:gd name="T2" fmla="*/ 10 w 29"/>
                  <a:gd name="T3" fmla="*/ 9 h 28"/>
                  <a:gd name="T4" fmla="*/ 24 w 29"/>
                  <a:gd name="T5" fmla="*/ 28 h 28"/>
                  <a:gd name="T6" fmla="*/ 3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3" y="0"/>
                    </a:cubicBezTo>
                    <a:cubicBezTo>
                      <a:pt x="3"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7" name="Freeform 3798"/>
              <p:cNvSpPr/>
              <p:nvPr/>
            </p:nvSpPr>
            <p:spPr bwMode="auto">
              <a:xfrm>
                <a:off x="9069388" y="2190750"/>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3"/>
                      <a:pt x="16" y="16"/>
                      <a:pt x="10" y="9"/>
                    </a:cubicBezTo>
                    <a:cubicBezTo>
                      <a:pt x="10"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8" name="Freeform 3799"/>
              <p:cNvSpPr/>
              <p:nvPr/>
            </p:nvSpPr>
            <p:spPr bwMode="auto">
              <a:xfrm>
                <a:off x="9047163" y="2270125"/>
                <a:ext cx="92075" cy="85725"/>
              </a:xfrm>
              <a:custGeom>
                <a:avLst/>
                <a:gdLst>
                  <a:gd name="T0" fmla="*/ 23 w 29"/>
                  <a:gd name="T1" fmla="*/ 27 h 27"/>
                  <a:gd name="T2" fmla="*/ 10 w 29"/>
                  <a:gd name="T3" fmla="*/ 9 h 27"/>
                  <a:gd name="T4" fmla="*/ 24 w 29"/>
                  <a:gd name="T5" fmla="*/ 27 h 27"/>
                  <a:gd name="T6" fmla="*/ 3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3" y="0"/>
                    </a:cubicBezTo>
                    <a:cubicBezTo>
                      <a:pt x="3"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9" name="Freeform 3800"/>
              <p:cNvSpPr/>
              <p:nvPr/>
            </p:nvSpPr>
            <p:spPr bwMode="auto">
              <a:xfrm>
                <a:off x="8999538" y="2333625"/>
                <a:ext cx="107950" cy="101600"/>
              </a:xfrm>
              <a:custGeom>
                <a:avLst/>
                <a:gdLst>
                  <a:gd name="T0" fmla="*/ 22 w 34"/>
                  <a:gd name="T1" fmla="*/ 32 h 32"/>
                  <a:gd name="T2" fmla="*/ 14 w 34"/>
                  <a:gd name="T3" fmla="*/ 11 h 32"/>
                  <a:gd name="T4" fmla="*/ 23 w 34"/>
                  <a:gd name="T5" fmla="*/ 32 h 32"/>
                  <a:gd name="T6" fmla="*/ 9 w 34"/>
                  <a:gd name="T7" fmla="*/ 0 h 32"/>
                  <a:gd name="T8" fmla="*/ 22 w 34"/>
                  <a:gd name="T9" fmla="*/ 32 h 32"/>
                </a:gdLst>
                <a:ahLst/>
                <a:cxnLst>
                  <a:cxn ang="0">
                    <a:pos x="T0" y="T1"/>
                  </a:cxn>
                  <a:cxn ang="0">
                    <a:pos x="T2" y="T3"/>
                  </a:cxn>
                  <a:cxn ang="0">
                    <a:pos x="T4" y="T5"/>
                  </a:cxn>
                  <a:cxn ang="0">
                    <a:pos x="T6" y="T7"/>
                  </a:cxn>
                  <a:cxn ang="0">
                    <a:pos x="T8" y="T9"/>
                  </a:cxn>
                </a:cxnLst>
                <a:rect l="0" t="0" r="r" b="b"/>
                <a:pathLst>
                  <a:path w="34" h="32">
                    <a:moveTo>
                      <a:pt x="22" y="32"/>
                    </a:moveTo>
                    <a:cubicBezTo>
                      <a:pt x="21" y="27"/>
                      <a:pt x="18" y="19"/>
                      <a:pt x="14" y="11"/>
                    </a:cubicBezTo>
                    <a:cubicBezTo>
                      <a:pt x="14" y="11"/>
                      <a:pt x="20" y="21"/>
                      <a:pt x="23" y="32"/>
                    </a:cubicBezTo>
                    <a:cubicBezTo>
                      <a:pt x="24" y="30"/>
                      <a:pt x="34" y="9"/>
                      <a:pt x="9" y="0"/>
                    </a:cubicBezTo>
                    <a:cubicBezTo>
                      <a:pt x="9" y="0"/>
                      <a:pt x="0" y="24"/>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0" name="Freeform 3801"/>
              <p:cNvSpPr/>
              <p:nvPr/>
            </p:nvSpPr>
            <p:spPr bwMode="auto">
              <a:xfrm>
                <a:off x="8929688" y="2387600"/>
                <a:ext cx="120650" cy="111125"/>
              </a:xfrm>
              <a:custGeom>
                <a:avLst/>
                <a:gdLst>
                  <a:gd name="T0" fmla="*/ 20 w 38"/>
                  <a:gd name="T1" fmla="*/ 34 h 35"/>
                  <a:gd name="T2" fmla="*/ 17 w 38"/>
                  <a:gd name="T3" fmla="*/ 12 h 35"/>
                  <a:gd name="T4" fmla="*/ 21 w 38"/>
                  <a:gd name="T5" fmla="*/ 35 h 35"/>
                  <a:gd name="T6" fmla="*/ 16 w 38"/>
                  <a:gd name="T7" fmla="*/ 0 h 35"/>
                  <a:gd name="T8" fmla="*/ 20 w 38"/>
                  <a:gd name="T9" fmla="*/ 34 h 35"/>
                </a:gdLst>
                <a:ahLst/>
                <a:cxnLst>
                  <a:cxn ang="0">
                    <a:pos x="T0" y="T1"/>
                  </a:cxn>
                  <a:cxn ang="0">
                    <a:pos x="T2" y="T3"/>
                  </a:cxn>
                  <a:cxn ang="0">
                    <a:pos x="T4" y="T5"/>
                  </a:cxn>
                  <a:cxn ang="0">
                    <a:pos x="T6" y="T7"/>
                  </a:cxn>
                  <a:cxn ang="0">
                    <a:pos x="T8" y="T9"/>
                  </a:cxn>
                </a:cxnLst>
                <a:rect l="0" t="0" r="r" b="b"/>
                <a:pathLst>
                  <a:path w="38" h="35">
                    <a:moveTo>
                      <a:pt x="20" y="34"/>
                    </a:moveTo>
                    <a:cubicBezTo>
                      <a:pt x="20" y="30"/>
                      <a:pt x="20" y="21"/>
                      <a:pt x="17" y="12"/>
                    </a:cubicBezTo>
                    <a:cubicBezTo>
                      <a:pt x="17" y="12"/>
                      <a:pt x="21" y="24"/>
                      <a:pt x="21" y="35"/>
                    </a:cubicBezTo>
                    <a:cubicBezTo>
                      <a:pt x="23" y="33"/>
                      <a:pt x="38" y="16"/>
                      <a:pt x="16" y="0"/>
                    </a:cubicBezTo>
                    <a:cubicBezTo>
                      <a:pt x="16" y="0"/>
                      <a:pt x="0" y="21"/>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1" name="Freeform 3802"/>
              <p:cNvSpPr/>
              <p:nvPr/>
            </p:nvSpPr>
            <p:spPr bwMode="auto">
              <a:xfrm>
                <a:off x="8843963"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2" name="Freeform 3803"/>
              <p:cNvSpPr/>
              <p:nvPr/>
            </p:nvSpPr>
            <p:spPr bwMode="auto">
              <a:xfrm>
                <a:off x="8926513"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3" name="Freeform 3804"/>
              <p:cNvSpPr/>
              <p:nvPr/>
            </p:nvSpPr>
            <p:spPr bwMode="auto">
              <a:xfrm>
                <a:off x="9031288" y="2466975"/>
                <a:ext cx="111125" cy="120650"/>
              </a:xfrm>
              <a:custGeom>
                <a:avLst/>
                <a:gdLst>
                  <a:gd name="T0" fmla="*/ 1 w 35"/>
                  <a:gd name="T1" fmla="*/ 20 h 38"/>
                  <a:gd name="T2" fmla="*/ 24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4" y="17"/>
                    </a:cubicBezTo>
                    <a:cubicBezTo>
                      <a:pt x="24" y="17"/>
                      <a:pt x="12" y="21"/>
                      <a:pt x="0" y="21"/>
                    </a:cubicBezTo>
                    <a:cubicBezTo>
                      <a:pt x="2" y="23"/>
                      <a:pt x="20" y="38"/>
                      <a:pt x="35" y="15"/>
                    </a:cubicBezTo>
                    <a:cubicBezTo>
                      <a:pt x="35" y="15"/>
                      <a:pt x="14"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4" name="Freeform 3805"/>
              <p:cNvSpPr/>
              <p:nvPr/>
            </p:nvSpPr>
            <p:spPr bwMode="auto">
              <a:xfrm>
                <a:off x="9110663"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5"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5" name="Freeform 3806"/>
              <p:cNvSpPr/>
              <p:nvPr/>
            </p:nvSpPr>
            <p:spPr bwMode="auto">
              <a:xfrm>
                <a:off x="9164638"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6" name="Freeform 3807"/>
              <p:cNvSpPr/>
              <p:nvPr/>
            </p:nvSpPr>
            <p:spPr bwMode="auto">
              <a:xfrm>
                <a:off x="9183688" y="2181225"/>
                <a:ext cx="95250" cy="88900"/>
              </a:xfrm>
              <a:custGeom>
                <a:avLst/>
                <a:gdLst>
                  <a:gd name="T0" fmla="*/ 3 w 30"/>
                  <a:gd name="T1" fmla="*/ 27 h 28"/>
                  <a:gd name="T2" fmla="*/ 18 w 30"/>
                  <a:gd name="T3" fmla="*/ 9 h 28"/>
                  <a:gd name="T4" fmla="*/ 4 w 30"/>
                  <a:gd name="T5" fmla="*/ 28 h 28"/>
                  <a:gd name="T6" fmla="*/ 26 w 30"/>
                  <a:gd name="T7" fmla="*/ 0 h 28"/>
                  <a:gd name="T8" fmla="*/ 3 w 30"/>
                  <a:gd name="T9" fmla="*/ 27 h 28"/>
                </a:gdLst>
                <a:ahLst/>
                <a:cxnLst>
                  <a:cxn ang="0">
                    <a:pos x="T0" y="T1"/>
                  </a:cxn>
                  <a:cxn ang="0">
                    <a:pos x="T2" y="T3"/>
                  </a:cxn>
                  <a:cxn ang="0">
                    <a:pos x="T4" y="T5"/>
                  </a:cxn>
                  <a:cxn ang="0">
                    <a:pos x="T6" y="T7"/>
                  </a:cxn>
                  <a:cxn ang="0">
                    <a:pos x="T8" y="T9"/>
                  </a:cxn>
                </a:cxnLst>
                <a:rect l="0" t="0" r="r" b="b"/>
                <a:pathLst>
                  <a:path w="30" h="28">
                    <a:moveTo>
                      <a:pt x="3" y="27"/>
                    </a:moveTo>
                    <a:cubicBezTo>
                      <a:pt x="7" y="24"/>
                      <a:pt x="13" y="18"/>
                      <a:pt x="18" y="9"/>
                    </a:cubicBezTo>
                    <a:cubicBezTo>
                      <a:pt x="18" y="9"/>
                      <a:pt x="12" y="20"/>
                      <a:pt x="4" y="28"/>
                    </a:cubicBezTo>
                    <a:cubicBezTo>
                      <a:pt x="7" y="28"/>
                      <a:pt x="30" y="27"/>
                      <a:pt x="26" y="0"/>
                    </a:cubicBezTo>
                    <a:cubicBezTo>
                      <a:pt x="26"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7" name="Freeform 3808"/>
              <p:cNvSpPr/>
              <p:nvPr/>
            </p:nvSpPr>
            <p:spPr bwMode="auto">
              <a:xfrm>
                <a:off x="9164638" y="2070100"/>
                <a:ext cx="104775" cy="95250"/>
              </a:xfrm>
              <a:custGeom>
                <a:avLst/>
                <a:gdLst>
                  <a:gd name="T0" fmla="*/ 20 w 33"/>
                  <a:gd name="T1" fmla="*/ 10 h 30"/>
                  <a:gd name="T2" fmla="*/ 8 w 33"/>
                  <a:gd name="T3" fmla="*/ 30 h 30"/>
                  <a:gd name="T4" fmla="*/ 26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6" y="0"/>
                    </a:cubicBezTo>
                    <a:cubicBezTo>
                      <a:pt x="26" y="0"/>
                      <a:pt x="0" y="7"/>
                      <a:pt x="7" y="29"/>
                    </a:cubicBezTo>
                    <a:cubicBezTo>
                      <a:pt x="11"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8" name="Freeform 3809"/>
              <p:cNvSpPr>
                <a:spLocks noEditPoints="1"/>
              </p:cNvSpPr>
              <p:nvPr/>
            </p:nvSpPr>
            <p:spPr bwMode="auto">
              <a:xfrm>
                <a:off x="8428038" y="2136775"/>
                <a:ext cx="755650"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7 w 238"/>
                  <a:gd name="T25" fmla="*/ 3 h 183"/>
                  <a:gd name="T26" fmla="*/ 5 w 238"/>
                  <a:gd name="T27" fmla="*/ 1 h 183"/>
                  <a:gd name="T28" fmla="*/ 3 w 238"/>
                  <a:gd name="T29" fmla="*/ 2 h 183"/>
                  <a:gd name="T30" fmla="*/ 33 w 238"/>
                  <a:gd name="T31" fmla="*/ 103 h 183"/>
                  <a:gd name="T32" fmla="*/ 99 w 238"/>
                  <a:gd name="T33" fmla="*/ 134 h 183"/>
                  <a:gd name="T34" fmla="*/ 86 w 238"/>
                  <a:gd name="T35" fmla="*/ 142 h 183"/>
                  <a:gd name="T36" fmla="*/ 87 w 238"/>
                  <a:gd name="T37" fmla="*/ 151 h 183"/>
                  <a:gd name="T38" fmla="*/ 95 w 238"/>
                  <a:gd name="T39" fmla="*/ 155 h 183"/>
                  <a:gd name="T40" fmla="*/ 115 w 238"/>
                  <a:gd name="T41" fmla="*/ 142 h 183"/>
                  <a:gd name="T42" fmla="*/ 115 w 238"/>
                  <a:gd name="T43" fmla="*/ 171 h 183"/>
                  <a:gd name="T44" fmla="*/ 113 w 238"/>
                  <a:gd name="T45" fmla="*/ 177 h 183"/>
                  <a:gd name="T46" fmla="*/ 104 w 238"/>
                  <a:gd name="T47" fmla="*/ 179 h 183"/>
                  <a:gd name="T48" fmla="*/ 102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20 w 238"/>
                  <a:gd name="T63" fmla="*/ 137 h 183"/>
                  <a:gd name="T64" fmla="*/ 120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4 w 238"/>
                  <a:gd name="T79" fmla="*/ 171 h 183"/>
                  <a:gd name="T80" fmla="*/ 124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5 w 238"/>
                  <a:gd name="T93" fmla="*/ 151 h 183"/>
                  <a:gd name="T94" fmla="*/ 90 w 238"/>
                  <a:gd name="T95" fmla="*/ 149 h 183"/>
                  <a:gd name="T96" fmla="*/ 89 w 238"/>
                  <a:gd name="T97" fmla="*/ 144 h 183"/>
                  <a:gd name="T98" fmla="*/ 113 w 238"/>
                  <a:gd name="T99" fmla="*/ 135 h 183"/>
                  <a:gd name="T100" fmla="*/ 115 w 238"/>
                  <a:gd name="T101" fmla="*/ 135 h 183"/>
                  <a:gd name="T102" fmla="*/ 115 w 238"/>
                  <a:gd name="T103" fmla="*/ 136 h 183"/>
                  <a:gd name="T104" fmla="*/ 95 w 238"/>
                  <a:gd name="T105" fmla="*/ 151 h 183"/>
                  <a:gd name="T106" fmla="*/ 149 w 238"/>
                  <a:gd name="T107" fmla="*/ 149 h 183"/>
                  <a:gd name="T108" fmla="*/ 144 w 238"/>
                  <a:gd name="T109" fmla="*/ 151 h 183"/>
                  <a:gd name="T110" fmla="*/ 144 w 238"/>
                  <a:gd name="T111" fmla="*/ 151 h 183"/>
                  <a:gd name="T112" fmla="*/ 124 w 238"/>
                  <a:gd name="T113" fmla="*/ 136 h 183"/>
                  <a:gd name="T114" fmla="*/ 124 w 238"/>
                  <a:gd name="T115" fmla="*/ 135 h 183"/>
                  <a:gd name="T116" fmla="*/ 126 w 238"/>
                  <a:gd name="T117" fmla="*/ 135 h 183"/>
                  <a:gd name="T118" fmla="*/ 149 w 238"/>
                  <a:gd name="T119" fmla="*/ 144 h 183"/>
                  <a:gd name="T120" fmla="*/ 149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8" y="131"/>
                      <a:pt x="185"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7"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7" y="3"/>
                    </a:cubicBezTo>
                    <a:cubicBezTo>
                      <a:pt x="7" y="2"/>
                      <a:pt x="6" y="1"/>
                      <a:pt x="5" y="1"/>
                    </a:cubicBezTo>
                    <a:cubicBezTo>
                      <a:pt x="4" y="0"/>
                      <a:pt x="3" y="1"/>
                      <a:pt x="3"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1" y="155"/>
                      <a:pt x="95" y="155"/>
                    </a:cubicBezTo>
                    <a:cubicBezTo>
                      <a:pt x="102" y="155"/>
                      <a:pt x="110" y="148"/>
                      <a:pt x="115" y="142"/>
                    </a:cubicBezTo>
                    <a:cubicBezTo>
                      <a:pt x="115" y="171"/>
                      <a:pt x="115" y="171"/>
                      <a:pt x="115" y="171"/>
                    </a:cubicBezTo>
                    <a:cubicBezTo>
                      <a:pt x="115" y="174"/>
                      <a:pt x="114" y="176"/>
                      <a:pt x="113" y="177"/>
                    </a:cubicBezTo>
                    <a:cubicBezTo>
                      <a:pt x="110" y="180"/>
                      <a:pt x="104" y="179"/>
                      <a:pt x="104" y="179"/>
                    </a:cubicBezTo>
                    <a:cubicBezTo>
                      <a:pt x="103" y="179"/>
                      <a:pt x="102" y="180"/>
                      <a:pt x="102"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20" y="137"/>
                    </a:cubicBezTo>
                    <a:cubicBezTo>
                      <a:pt x="120" y="171"/>
                      <a:pt x="120" y="171"/>
                      <a:pt x="120" y="171"/>
                    </a:cubicBezTo>
                    <a:cubicBezTo>
                      <a:pt x="120" y="175"/>
                      <a:pt x="121" y="178"/>
                      <a:pt x="123" y="180"/>
                    </a:cubicBezTo>
                    <a:cubicBezTo>
                      <a:pt x="126" y="183"/>
                      <a:pt x="131" y="183"/>
                      <a:pt x="134" y="183"/>
                    </a:cubicBezTo>
                    <a:cubicBezTo>
                      <a:pt x="135"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2" y="140"/>
                      <a:pt x="104" y="136"/>
                      <a:pt x="113" y="135"/>
                    </a:cubicBezTo>
                    <a:cubicBezTo>
                      <a:pt x="113" y="135"/>
                      <a:pt x="114" y="135"/>
                      <a:pt x="115" y="135"/>
                    </a:cubicBezTo>
                    <a:cubicBezTo>
                      <a:pt x="115" y="136"/>
                      <a:pt x="115" y="136"/>
                      <a:pt x="115" y="136"/>
                    </a:cubicBezTo>
                    <a:cubicBezTo>
                      <a:pt x="110" y="142"/>
                      <a:pt x="101" y="151"/>
                      <a:pt x="95" y="151"/>
                    </a:cubicBezTo>
                    <a:close/>
                    <a:moveTo>
                      <a:pt x="149" y="149"/>
                    </a:moveTo>
                    <a:cubicBezTo>
                      <a:pt x="147" y="151"/>
                      <a:pt x="146" y="151"/>
                      <a:pt x="144" y="151"/>
                    </a:cubicBezTo>
                    <a:cubicBezTo>
                      <a:pt x="144" y="151"/>
                      <a:pt x="144" y="151"/>
                      <a:pt x="144" y="151"/>
                    </a:cubicBezTo>
                    <a:cubicBezTo>
                      <a:pt x="137"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9"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9" name="Freeform 3810"/>
              <p:cNvSpPr/>
              <p:nvPr/>
            </p:nvSpPr>
            <p:spPr bwMode="auto">
              <a:xfrm>
                <a:off x="8440738" y="2092325"/>
                <a:ext cx="92075" cy="88900"/>
              </a:xfrm>
              <a:custGeom>
                <a:avLst/>
                <a:gdLst>
                  <a:gd name="T0" fmla="*/ 20 w 29"/>
                  <a:gd name="T1" fmla="*/ 9 h 28"/>
                  <a:gd name="T2" fmla="*/ 6 w 29"/>
                  <a:gd name="T3" fmla="*/ 28 h 28"/>
                  <a:gd name="T4" fmla="*/ 27 w 29"/>
                  <a:gd name="T5" fmla="*/ 0 h 28"/>
                  <a:gd name="T6" fmla="*/ 5 w 29"/>
                  <a:gd name="T7" fmla="*/ 28 h 28"/>
                  <a:gd name="T8" fmla="*/ 20 w 29"/>
                  <a:gd name="T9" fmla="*/ 9 h 28"/>
                </a:gdLst>
                <a:ahLst/>
                <a:cxnLst>
                  <a:cxn ang="0">
                    <a:pos x="T0" y="T1"/>
                  </a:cxn>
                  <a:cxn ang="0">
                    <a:pos x="T2" y="T3"/>
                  </a:cxn>
                  <a:cxn ang="0">
                    <a:pos x="T4" y="T5"/>
                  </a:cxn>
                  <a:cxn ang="0">
                    <a:pos x="T6" y="T7"/>
                  </a:cxn>
                  <a:cxn ang="0">
                    <a:pos x="T8" y="T9"/>
                  </a:cxn>
                </a:cxnLst>
                <a:rect l="0" t="0" r="r" b="b"/>
                <a:pathLst>
                  <a:path w="29" h="28">
                    <a:moveTo>
                      <a:pt x="20" y="9"/>
                    </a:moveTo>
                    <a:cubicBezTo>
                      <a:pt x="13" y="16"/>
                      <a:pt x="9" y="24"/>
                      <a:pt x="6" y="28"/>
                    </a:cubicBezTo>
                    <a:cubicBezTo>
                      <a:pt x="29" y="26"/>
                      <a:pt x="27" y="0"/>
                      <a:pt x="27" y="0"/>
                    </a:cubicBezTo>
                    <a:cubicBezTo>
                      <a:pt x="0" y="3"/>
                      <a:pt x="4" y="25"/>
                      <a:pt x="5" y="28"/>
                    </a:cubicBezTo>
                    <a:cubicBezTo>
                      <a:pt x="10" y="18"/>
                      <a:pt x="20" y="9"/>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0" name="Freeform 3811"/>
              <p:cNvSpPr/>
              <p:nvPr/>
            </p:nvSpPr>
            <p:spPr bwMode="auto">
              <a:xfrm>
                <a:off x="8450263" y="2190750"/>
                <a:ext cx="95250" cy="88900"/>
              </a:xfrm>
              <a:custGeom>
                <a:avLst/>
                <a:gdLst>
                  <a:gd name="T0" fmla="*/ 6 w 30"/>
                  <a:gd name="T1" fmla="*/ 28 h 28"/>
                  <a:gd name="T2" fmla="*/ 20 w 30"/>
                  <a:gd name="T3" fmla="*/ 9 h 28"/>
                  <a:gd name="T4" fmla="*/ 7 w 30"/>
                  <a:gd name="T5" fmla="*/ 28 h 28"/>
                  <a:gd name="T6" fmla="*/ 27 w 30"/>
                  <a:gd name="T7" fmla="*/ 0 h 28"/>
                  <a:gd name="T8" fmla="*/ 6 w 30"/>
                  <a:gd name="T9" fmla="*/ 28 h 28"/>
                </a:gdLst>
                <a:ahLst/>
                <a:cxnLst>
                  <a:cxn ang="0">
                    <a:pos x="T0" y="T1"/>
                  </a:cxn>
                  <a:cxn ang="0">
                    <a:pos x="T2" y="T3"/>
                  </a:cxn>
                  <a:cxn ang="0">
                    <a:pos x="T4" y="T5"/>
                  </a:cxn>
                  <a:cxn ang="0">
                    <a:pos x="T6" y="T7"/>
                  </a:cxn>
                  <a:cxn ang="0">
                    <a:pos x="T8" y="T9"/>
                  </a:cxn>
                </a:cxnLst>
                <a:rect l="0" t="0" r="r" b="b"/>
                <a:pathLst>
                  <a:path w="30" h="28">
                    <a:moveTo>
                      <a:pt x="6" y="28"/>
                    </a:moveTo>
                    <a:cubicBezTo>
                      <a:pt x="11" y="18"/>
                      <a:pt x="20" y="9"/>
                      <a:pt x="20" y="9"/>
                    </a:cubicBezTo>
                    <a:cubicBezTo>
                      <a:pt x="13" y="16"/>
                      <a:pt x="9" y="23"/>
                      <a:pt x="7" y="28"/>
                    </a:cubicBezTo>
                    <a:cubicBezTo>
                      <a:pt x="30" y="26"/>
                      <a:pt x="27" y="0"/>
                      <a:pt x="27" y="0"/>
                    </a:cubicBezTo>
                    <a:cubicBezTo>
                      <a:pt x="0" y="2"/>
                      <a:pt x="5" y="25"/>
                      <a:pt x="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1" name="Freeform 3812"/>
              <p:cNvSpPr/>
              <p:nvPr/>
            </p:nvSpPr>
            <p:spPr bwMode="auto">
              <a:xfrm>
                <a:off x="8472488" y="2270125"/>
                <a:ext cx="92075" cy="85725"/>
              </a:xfrm>
              <a:custGeom>
                <a:avLst/>
                <a:gdLst>
                  <a:gd name="T0" fmla="*/ 5 w 29"/>
                  <a:gd name="T1" fmla="*/ 27 h 27"/>
                  <a:gd name="T2" fmla="*/ 20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20" y="9"/>
                      <a:pt x="20" y="9"/>
                    </a:cubicBezTo>
                    <a:cubicBezTo>
                      <a:pt x="13" y="16"/>
                      <a:pt x="9"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2" name="Freeform 3813"/>
              <p:cNvSpPr/>
              <p:nvPr/>
            </p:nvSpPr>
            <p:spPr bwMode="auto">
              <a:xfrm>
                <a:off x="8504238"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3" name="Freeform 3814"/>
              <p:cNvSpPr/>
              <p:nvPr/>
            </p:nvSpPr>
            <p:spPr bwMode="auto">
              <a:xfrm>
                <a:off x="8564563"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8" y="21"/>
                      <a:pt x="18"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4" name="Freeform 3815"/>
              <p:cNvSpPr/>
              <p:nvPr/>
            </p:nvSpPr>
            <p:spPr bwMode="auto">
              <a:xfrm>
                <a:off x="8650288"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5" name="Freeform 3816"/>
              <p:cNvSpPr/>
              <p:nvPr/>
            </p:nvSpPr>
            <p:spPr bwMode="auto">
              <a:xfrm>
                <a:off x="8574088"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5" y="18"/>
                      <a:pt x="12" y="19"/>
                      <a:pt x="12" y="19"/>
                    </a:cubicBezTo>
                    <a:cubicBezTo>
                      <a:pt x="22"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6" name="Freeform 3817"/>
              <p:cNvSpPr/>
              <p:nvPr/>
            </p:nvSpPr>
            <p:spPr bwMode="auto">
              <a:xfrm>
                <a:off x="8469313"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7" name="Freeform 3818"/>
              <p:cNvSpPr/>
              <p:nvPr/>
            </p:nvSpPr>
            <p:spPr bwMode="auto">
              <a:xfrm>
                <a:off x="8405813" y="2390775"/>
                <a:ext cx="95250" cy="104775"/>
              </a:xfrm>
              <a:custGeom>
                <a:avLst/>
                <a:gdLst>
                  <a:gd name="T0" fmla="*/ 30 w 30"/>
                  <a:gd name="T1" fmla="*/ 24 h 33"/>
                  <a:gd name="T2" fmla="*/ 10 w 30"/>
                  <a:gd name="T3" fmla="*/ 13 h 33"/>
                  <a:gd name="T4" fmla="*/ 30 w 30"/>
                  <a:gd name="T5" fmla="*/ 23 h 33"/>
                  <a:gd name="T6" fmla="*/ 0 w 30"/>
                  <a:gd name="T7" fmla="*/ 7 h 33"/>
                  <a:gd name="T8" fmla="*/ 30 w 30"/>
                  <a:gd name="T9" fmla="*/ 24 h 33"/>
                </a:gdLst>
                <a:ahLst/>
                <a:cxnLst>
                  <a:cxn ang="0">
                    <a:pos x="T0" y="T1"/>
                  </a:cxn>
                  <a:cxn ang="0">
                    <a:pos x="T2" y="T3"/>
                  </a:cxn>
                  <a:cxn ang="0">
                    <a:pos x="T4" y="T5"/>
                  </a:cxn>
                  <a:cxn ang="0">
                    <a:pos x="T6" y="T7"/>
                  </a:cxn>
                  <a:cxn ang="0">
                    <a:pos x="T8" y="T9"/>
                  </a:cxn>
                </a:cxnLst>
                <a:rect l="0" t="0" r="r" b="b"/>
                <a:pathLst>
                  <a:path w="30" h="33">
                    <a:moveTo>
                      <a:pt x="30" y="24"/>
                    </a:moveTo>
                    <a:cubicBezTo>
                      <a:pt x="19" y="20"/>
                      <a:pt x="10" y="13"/>
                      <a:pt x="10" y="13"/>
                    </a:cubicBezTo>
                    <a:cubicBezTo>
                      <a:pt x="17" y="18"/>
                      <a:pt x="25" y="21"/>
                      <a:pt x="30" y="23"/>
                    </a:cubicBezTo>
                    <a:cubicBezTo>
                      <a:pt x="25" y="0"/>
                      <a:pt x="0" y="7"/>
                      <a:pt x="0" y="7"/>
                    </a:cubicBezTo>
                    <a:cubicBezTo>
                      <a:pt x="6" y="33"/>
                      <a:pt x="27" y="25"/>
                      <a:pt x="3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8" name="Freeform 3819"/>
              <p:cNvSpPr/>
              <p:nvPr/>
            </p:nvSpPr>
            <p:spPr bwMode="auto">
              <a:xfrm>
                <a:off x="8358188" y="2286000"/>
                <a:ext cx="92075" cy="95250"/>
              </a:xfrm>
              <a:custGeom>
                <a:avLst/>
                <a:gdLst>
                  <a:gd name="T0" fmla="*/ 29 w 29"/>
                  <a:gd name="T1" fmla="*/ 24 h 30"/>
                  <a:gd name="T2" fmla="*/ 10 w 29"/>
                  <a:gd name="T3" fmla="*/ 10 h 30"/>
                  <a:gd name="T4" fmla="*/ 29 w 29"/>
                  <a:gd name="T5" fmla="*/ 23 h 30"/>
                  <a:gd name="T6" fmla="*/ 0 w 29"/>
                  <a:gd name="T7" fmla="*/ 3 h 30"/>
                  <a:gd name="T8" fmla="*/ 29 w 29"/>
                  <a:gd name="T9" fmla="*/ 24 h 30"/>
                </a:gdLst>
                <a:ahLst/>
                <a:cxnLst>
                  <a:cxn ang="0">
                    <a:pos x="T0" y="T1"/>
                  </a:cxn>
                  <a:cxn ang="0">
                    <a:pos x="T2" y="T3"/>
                  </a:cxn>
                  <a:cxn ang="0">
                    <a:pos x="T4" y="T5"/>
                  </a:cxn>
                  <a:cxn ang="0">
                    <a:pos x="T6" y="T7"/>
                  </a:cxn>
                  <a:cxn ang="0">
                    <a:pos x="T8" y="T9"/>
                  </a:cxn>
                </a:cxnLst>
                <a:rect l="0" t="0" r="r" b="b"/>
                <a:pathLst>
                  <a:path w="29" h="30">
                    <a:moveTo>
                      <a:pt x="29" y="24"/>
                    </a:moveTo>
                    <a:cubicBezTo>
                      <a:pt x="18" y="19"/>
                      <a:pt x="10" y="10"/>
                      <a:pt x="10" y="10"/>
                    </a:cubicBezTo>
                    <a:cubicBezTo>
                      <a:pt x="17" y="17"/>
                      <a:pt x="24" y="21"/>
                      <a:pt x="29" y="23"/>
                    </a:cubicBezTo>
                    <a:cubicBezTo>
                      <a:pt x="26" y="0"/>
                      <a:pt x="0" y="3"/>
                      <a:pt x="0" y="3"/>
                    </a:cubicBezTo>
                    <a:cubicBezTo>
                      <a:pt x="3" y="30"/>
                      <a:pt x="26" y="25"/>
                      <a:pt x="2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9" name="Freeform 3820"/>
              <p:cNvSpPr/>
              <p:nvPr/>
            </p:nvSpPr>
            <p:spPr bwMode="auto">
              <a:xfrm>
                <a:off x="8335963"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0" name="Freeform 3821"/>
              <p:cNvSpPr/>
              <p:nvPr/>
            </p:nvSpPr>
            <p:spPr bwMode="auto">
              <a:xfrm>
                <a:off x="8342313"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8"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97" name="组合 6896"/>
          <p:cNvGrpSpPr/>
          <p:nvPr/>
        </p:nvGrpSpPr>
        <p:grpSpPr>
          <a:xfrm>
            <a:off x="6900938" y="1390603"/>
            <a:ext cx="1613399" cy="1612980"/>
            <a:chOff x="11029951" y="1171575"/>
            <a:chExt cx="2795588" cy="2794000"/>
          </a:xfrm>
        </p:grpSpPr>
        <p:sp>
          <p:nvSpPr>
            <p:cNvPr id="6861" name="Freeform 3822"/>
            <p:cNvSpPr/>
            <p:nvPr/>
          </p:nvSpPr>
          <p:spPr bwMode="auto">
            <a:xfrm>
              <a:off x="11029951"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2 w 880"/>
                <a:gd name="T33" fmla="*/ 61 h 880"/>
                <a:gd name="T34" fmla="*/ 207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6 w 880"/>
                <a:gd name="T53" fmla="*/ 524 h 880"/>
                <a:gd name="T54" fmla="*/ 38 w 880"/>
                <a:gd name="T55" fmla="*/ 574 h 880"/>
                <a:gd name="T56" fmla="*/ 61 w 880"/>
                <a:gd name="T57" fmla="*/ 629 h 880"/>
                <a:gd name="T58" fmla="*/ 87 w 880"/>
                <a:gd name="T59" fmla="*/ 674 h 880"/>
                <a:gd name="T60" fmla="*/ 123 w 880"/>
                <a:gd name="T61" fmla="*/ 720 h 880"/>
                <a:gd name="T62" fmla="*/ 159 w 880"/>
                <a:gd name="T63" fmla="*/ 757 h 880"/>
                <a:gd name="T64" fmla="*/ 207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1 w 880"/>
                <a:gd name="T85" fmla="*/ 757 h 880"/>
                <a:gd name="T86" fmla="*/ 758 w 880"/>
                <a:gd name="T87" fmla="*/ 721 h 880"/>
                <a:gd name="T88" fmla="*/ 793 w 880"/>
                <a:gd name="T89" fmla="*/ 674 h 880"/>
                <a:gd name="T90" fmla="*/ 820 w 880"/>
                <a:gd name="T91" fmla="*/ 629 h 880"/>
                <a:gd name="T92" fmla="*/ 842 w 880"/>
                <a:gd name="T93" fmla="*/ 574 h 880"/>
                <a:gd name="T94" fmla="*/ 856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6" y="355"/>
                    <a:pt x="856" y="355"/>
                    <a:pt x="856" y="355"/>
                  </a:cubicBezTo>
                  <a:cubicBezTo>
                    <a:pt x="868" y="337"/>
                    <a:pt x="862" y="315"/>
                    <a:pt x="842" y="306"/>
                  </a:cubicBezTo>
                  <a:cubicBezTo>
                    <a:pt x="842" y="305"/>
                    <a:pt x="842" y="305"/>
                    <a:pt x="842" y="305"/>
                  </a:cubicBezTo>
                  <a:cubicBezTo>
                    <a:pt x="822" y="296"/>
                    <a:pt x="812" y="272"/>
                    <a:pt x="819" y="251"/>
                  </a:cubicBezTo>
                  <a:cubicBezTo>
                    <a:pt x="820" y="250"/>
                    <a:pt x="820" y="250"/>
                    <a:pt x="820" y="250"/>
                  </a:cubicBezTo>
                  <a:cubicBezTo>
                    <a:pt x="827" y="230"/>
                    <a:pt x="816" y="210"/>
                    <a:pt x="794" y="206"/>
                  </a:cubicBezTo>
                  <a:cubicBezTo>
                    <a:pt x="793" y="206"/>
                    <a:pt x="793" y="206"/>
                    <a:pt x="793" y="206"/>
                  </a:cubicBezTo>
                  <a:cubicBezTo>
                    <a:pt x="771" y="203"/>
                    <a:pt x="755" y="182"/>
                    <a:pt x="757" y="160"/>
                  </a:cubicBezTo>
                  <a:cubicBezTo>
                    <a:pt x="758" y="159"/>
                    <a:pt x="758" y="159"/>
                    <a:pt x="758" y="159"/>
                  </a:cubicBezTo>
                  <a:cubicBezTo>
                    <a:pt x="760" y="137"/>
                    <a:pt x="743" y="121"/>
                    <a:pt x="721" y="123"/>
                  </a:cubicBezTo>
                  <a:cubicBezTo>
                    <a:pt x="721" y="123"/>
                    <a:pt x="721" y="123"/>
                    <a:pt x="721"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7"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7" y="59"/>
                    <a:pt x="272" y="69"/>
                    <a:pt x="252" y="61"/>
                  </a:cubicBezTo>
                  <a:cubicBezTo>
                    <a:pt x="251" y="61"/>
                    <a:pt x="251" y="61"/>
                    <a:pt x="251" y="61"/>
                  </a:cubicBezTo>
                  <a:cubicBezTo>
                    <a:pt x="230" y="53"/>
                    <a:pt x="210" y="65"/>
                    <a:pt x="207" y="86"/>
                  </a:cubicBezTo>
                  <a:cubicBezTo>
                    <a:pt x="207" y="87"/>
                    <a:pt x="207" y="87"/>
                    <a:pt x="207"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7" y="206"/>
                    <a:pt x="87" y="206"/>
                    <a:pt x="87"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6" y="356"/>
                    <a:pt x="26" y="356"/>
                    <a:pt x="26"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6"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7" y="674"/>
                  </a:cubicBezTo>
                  <a:cubicBezTo>
                    <a:pt x="88" y="674"/>
                    <a:pt x="88" y="674"/>
                    <a:pt x="88"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7" y="793"/>
                  </a:cubicBezTo>
                  <a:cubicBezTo>
                    <a:pt x="207" y="794"/>
                    <a:pt x="207" y="794"/>
                    <a:pt x="207" y="794"/>
                  </a:cubicBezTo>
                  <a:cubicBezTo>
                    <a:pt x="210" y="815"/>
                    <a:pt x="230" y="827"/>
                    <a:pt x="251" y="819"/>
                  </a:cubicBezTo>
                  <a:cubicBezTo>
                    <a:pt x="252" y="819"/>
                    <a:pt x="252" y="819"/>
                    <a:pt x="252" y="819"/>
                  </a:cubicBezTo>
                  <a:cubicBezTo>
                    <a:pt x="272" y="811"/>
                    <a:pt x="297"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7"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1" y="757"/>
                  </a:cubicBezTo>
                  <a:cubicBezTo>
                    <a:pt x="722" y="757"/>
                    <a:pt x="722" y="757"/>
                    <a:pt x="722" y="757"/>
                  </a:cubicBezTo>
                  <a:cubicBezTo>
                    <a:pt x="743" y="759"/>
                    <a:pt x="760" y="743"/>
                    <a:pt x="758" y="721"/>
                  </a:cubicBezTo>
                  <a:cubicBezTo>
                    <a:pt x="757" y="720"/>
                    <a:pt x="757" y="720"/>
                    <a:pt x="757" y="720"/>
                  </a:cubicBezTo>
                  <a:cubicBezTo>
                    <a:pt x="755" y="698"/>
                    <a:pt x="771" y="677"/>
                    <a:pt x="793" y="674"/>
                  </a:cubicBezTo>
                  <a:cubicBezTo>
                    <a:pt x="794" y="674"/>
                    <a:pt x="794" y="674"/>
                    <a:pt x="794" y="674"/>
                  </a:cubicBezTo>
                  <a:cubicBezTo>
                    <a:pt x="816" y="670"/>
                    <a:pt x="827" y="650"/>
                    <a:pt x="820" y="629"/>
                  </a:cubicBezTo>
                  <a:cubicBezTo>
                    <a:pt x="819" y="629"/>
                    <a:pt x="819" y="629"/>
                    <a:pt x="819" y="629"/>
                  </a:cubicBezTo>
                  <a:cubicBezTo>
                    <a:pt x="812" y="608"/>
                    <a:pt x="822" y="584"/>
                    <a:pt x="842" y="574"/>
                  </a:cubicBezTo>
                  <a:cubicBezTo>
                    <a:pt x="842" y="574"/>
                    <a:pt x="842" y="574"/>
                    <a:pt x="842" y="574"/>
                  </a:cubicBezTo>
                  <a:cubicBezTo>
                    <a:pt x="862" y="565"/>
                    <a:pt x="868" y="543"/>
                    <a:pt x="856"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6862" name="Oval 3823"/>
            <p:cNvSpPr>
              <a:spLocks noChangeArrowheads="1"/>
            </p:cNvSpPr>
            <p:nvPr/>
          </p:nvSpPr>
          <p:spPr bwMode="auto">
            <a:xfrm>
              <a:off x="11341101"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863" name="Freeform 3824"/>
            <p:cNvSpPr/>
            <p:nvPr/>
          </p:nvSpPr>
          <p:spPr bwMode="auto">
            <a:xfrm>
              <a:off x="11474451" y="1711325"/>
              <a:ext cx="1909763" cy="1781175"/>
            </a:xfrm>
            <a:custGeom>
              <a:avLst/>
              <a:gdLst>
                <a:gd name="T0" fmla="*/ 580 w 601"/>
                <a:gd name="T1" fmla="*/ 303 h 561"/>
                <a:gd name="T2" fmla="*/ 535 w 601"/>
                <a:gd name="T3" fmla="*/ 267 h 561"/>
                <a:gd name="T4" fmla="*/ 545 w 601"/>
                <a:gd name="T5" fmla="*/ 206 h 561"/>
                <a:gd name="T6" fmla="*/ 554 w 601"/>
                <a:gd name="T7" fmla="*/ 105 h 561"/>
                <a:gd name="T8" fmla="*/ 524 w 601"/>
                <a:gd name="T9" fmla="*/ 94 h 561"/>
                <a:gd name="T10" fmla="*/ 456 w 601"/>
                <a:gd name="T11" fmla="*/ 91 h 561"/>
                <a:gd name="T12" fmla="*/ 445 w 601"/>
                <a:gd name="T13" fmla="*/ 82 h 561"/>
                <a:gd name="T14" fmla="*/ 370 w 601"/>
                <a:gd name="T15" fmla="*/ 58 h 561"/>
                <a:gd name="T16" fmla="*/ 375 w 601"/>
                <a:gd name="T17" fmla="*/ 118 h 561"/>
                <a:gd name="T18" fmla="*/ 447 w 601"/>
                <a:gd name="T19" fmla="*/ 120 h 561"/>
                <a:gd name="T20" fmla="*/ 513 w 601"/>
                <a:gd name="T21" fmla="*/ 183 h 561"/>
                <a:gd name="T22" fmla="*/ 517 w 601"/>
                <a:gd name="T23" fmla="*/ 195 h 561"/>
                <a:gd name="T24" fmla="*/ 489 w 601"/>
                <a:gd name="T25" fmla="*/ 246 h 561"/>
                <a:gd name="T26" fmla="*/ 508 w 601"/>
                <a:gd name="T27" fmla="*/ 267 h 561"/>
                <a:gd name="T28" fmla="*/ 510 w 601"/>
                <a:gd name="T29" fmla="*/ 358 h 561"/>
                <a:gd name="T30" fmla="*/ 504 w 601"/>
                <a:gd name="T31" fmla="*/ 370 h 561"/>
                <a:gd name="T32" fmla="*/ 448 w 601"/>
                <a:gd name="T33" fmla="*/ 386 h 561"/>
                <a:gd name="T34" fmla="*/ 447 w 601"/>
                <a:gd name="T35" fmla="*/ 414 h 561"/>
                <a:gd name="T36" fmla="*/ 385 w 601"/>
                <a:gd name="T37" fmla="*/ 479 h 561"/>
                <a:gd name="T38" fmla="*/ 371 w 601"/>
                <a:gd name="T39" fmla="*/ 484 h 561"/>
                <a:gd name="T40" fmla="*/ 321 w 601"/>
                <a:gd name="T41" fmla="*/ 456 h 561"/>
                <a:gd name="T42" fmla="*/ 280 w 601"/>
                <a:gd name="T43" fmla="*/ 456 h 561"/>
                <a:gd name="T44" fmla="*/ 229 w 601"/>
                <a:gd name="T45" fmla="*/ 484 h 561"/>
                <a:gd name="T46" fmla="*/ 216 w 601"/>
                <a:gd name="T47" fmla="*/ 479 h 561"/>
                <a:gd name="T48" fmla="*/ 153 w 601"/>
                <a:gd name="T49" fmla="*/ 414 h 561"/>
                <a:gd name="T50" fmla="*/ 152 w 601"/>
                <a:gd name="T51" fmla="*/ 386 h 561"/>
                <a:gd name="T52" fmla="*/ 97 w 601"/>
                <a:gd name="T53" fmla="*/ 370 h 561"/>
                <a:gd name="T54" fmla="*/ 91 w 601"/>
                <a:gd name="T55" fmla="*/ 357 h 561"/>
                <a:gd name="T56" fmla="*/ 93 w 601"/>
                <a:gd name="T57" fmla="*/ 267 h 561"/>
                <a:gd name="T58" fmla="*/ 112 w 601"/>
                <a:gd name="T59" fmla="*/ 246 h 561"/>
                <a:gd name="T60" fmla="*/ 83 w 601"/>
                <a:gd name="T61" fmla="*/ 196 h 561"/>
                <a:gd name="T62" fmla="*/ 88 w 601"/>
                <a:gd name="T63" fmla="*/ 182 h 561"/>
                <a:gd name="T64" fmla="*/ 154 w 601"/>
                <a:gd name="T65" fmla="*/ 120 h 561"/>
                <a:gd name="T66" fmla="*/ 226 w 601"/>
                <a:gd name="T67" fmla="*/ 118 h 561"/>
                <a:gd name="T68" fmla="*/ 230 w 601"/>
                <a:gd name="T69" fmla="*/ 58 h 561"/>
                <a:gd name="T70" fmla="*/ 156 w 601"/>
                <a:gd name="T71" fmla="*/ 82 h 561"/>
                <a:gd name="T72" fmla="*/ 144 w 601"/>
                <a:gd name="T73" fmla="*/ 92 h 561"/>
                <a:gd name="T74" fmla="*/ 77 w 601"/>
                <a:gd name="T75" fmla="*/ 94 h 561"/>
                <a:gd name="T76" fmla="*/ 47 w 601"/>
                <a:gd name="T77" fmla="*/ 105 h 561"/>
                <a:gd name="T78" fmla="*/ 55 w 601"/>
                <a:gd name="T79" fmla="*/ 206 h 561"/>
                <a:gd name="T80" fmla="*/ 66 w 601"/>
                <a:gd name="T81" fmla="*/ 267 h 561"/>
                <a:gd name="T82" fmla="*/ 20 w 601"/>
                <a:gd name="T83" fmla="*/ 303 h 561"/>
                <a:gd name="T84" fmla="*/ 7 w 601"/>
                <a:gd name="T85" fmla="*/ 332 h 561"/>
                <a:gd name="T86" fmla="*/ 84 w 601"/>
                <a:gd name="T87" fmla="*/ 397 h 561"/>
                <a:gd name="T88" fmla="*/ 159 w 601"/>
                <a:gd name="T89" fmla="*/ 455 h 561"/>
                <a:gd name="T90" fmla="*/ 172 w 601"/>
                <a:gd name="T91" fmla="*/ 464 h 561"/>
                <a:gd name="T92" fmla="*/ 192 w 601"/>
                <a:gd name="T93" fmla="*/ 528 h 561"/>
                <a:gd name="T94" fmla="*/ 211 w 601"/>
                <a:gd name="T95" fmla="*/ 554 h 561"/>
                <a:gd name="T96" fmla="*/ 313 w 601"/>
                <a:gd name="T97" fmla="*/ 502 h 561"/>
                <a:gd name="T98" fmla="*/ 328 w 601"/>
                <a:gd name="T99" fmla="*/ 500 h 561"/>
                <a:gd name="T100" fmla="*/ 422 w 601"/>
                <a:gd name="T101" fmla="*/ 488 h 561"/>
                <a:gd name="T102" fmla="*/ 522 w 601"/>
                <a:gd name="T103" fmla="*/ 470 h 561"/>
                <a:gd name="T104" fmla="*/ 525 w 601"/>
                <a:gd name="T105" fmla="*/ 439 h 561"/>
                <a:gd name="T106" fmla="*/ 510 w 601"/>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561">
                  <a:moveTo>
                    <a:pt x="543" y="337"/>
                  </a:moveTo>
                  <a:cubicBezTo>
                    <a:pt x="533" y="341"/>
                    <a:pt x="524" y="350"/>
                    <a:pt x="517" y="358"/>
                  </a:cubicBezTo>
                  <a:cubicBezTo>
                    <a:pt x="523" y="344"/>
                    <a:pt x="527" y="330"/>
                    <a:pt x="530" y="315"/>
                  </a:cubicBezTo>
                  <a:cubicBezTo>
                    <a:pt x="539" y="316"/>
                    <a:pt x="562" y="318"/>
                    <a:pt x="580" y="303"/>
                  </a:cubicBezTo>
                  <a:cubicBezTo>
                    <a:pt x="599" y="288"/>
                    <a:pt x="601" y="254"/>
                    <a:pt x="601" y="254"/>
                  </a:cubicBezTo>
                  <a:cubicBezTo>
                    <a:pt x="601" y="254"/>
                    <a:pt x="579" y="251"/>
                    <a:pt x="553" y="272"/>
                  </a:cubicBezTo>
                  <a:cubicBezTo>
                    <a:pt x="544" y="278"/>
                    <a:pt x="537" y="290"/>
                    <a:pt x="533" y="299"/>
                  </a:cubicBezTo>
                  <a:cubicBezTo>
                    <a:pt x="534" y="289"/>
                    <a:pt x="535" y="278"/>
                    <a:pt x="535" y="267"/>
                  </a:cubicBezTo>
                  <a:cubicBezTo>
                    <a:pt x="535" y="262"/>
                    <a:pt x="535" y="258"/>
                    <a:pt x="535" y="253"/>
                  </a:cubicBezTo>
                  <a:cubicBezTo>
                    <a:pt x="544" y="253"/>
                    <a:pt x="567"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2"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7" y="138"/>
                  </a:cubicBezTo>
                  <a:cubicBezTo>
                    <a:pt x="504" y="133"/>
                    <a:pt x="522" y="118"/>
                    <a:pt x="524" y="94"/>
                  </a:cubicBezTo>
                  <a:cubicBezTo>
                    <a:pt x="526" y="71"/>
                    <a:pt x="503" y="45"/>
                    <a:pt x="503" y="45"/>
                  </a:cubicBezTo>
                  <a:cubicBezTo>
                    <a:pt x="503" y="45"/>
                    <a:pt x="486" y="58"/>
                    <a:pt x="482" y="92"/>
                  </a:cubicBezTo>
                  <a:cubicBezTo>
                    <a:pt x="481" y="102"/>
                    <a:pt x="484" y="115"/>
                    <a:pt x="488" y="125"/>
                  </a:cubicBezTo>
                  <a:cubicBezTo>
                    <a:pt x="478" y="113"/>
                    <a:pt x="468" y="102"/>
                    <a:pt x="456" y="91"/>
                  </a:cubicBezTo>
                  <a:cubicBezTo>
                    <a:pt x="462" y="85"/>
                    <a:pt x="476" y="66"/>
                    <a:pt x="472" y="42"/>
                  </a:cubicBezTo>
                  <a:cubicBezTo>
                    <a:pt x="468" y="19"/>
                    <a:pt x="439" y="0"/>
                    <a:pt x="439" y="0"/>
                  </a:cubicBezTo>
                  <a:cubicBezTo>
                    <a:pt x="439" y="0"/>
                    <a:pt x="426" y="17"/>
                    <a:pt x="430" y="50"/>
                  </a:cubicBezTo>
                  <a:cubicBezTo>
                    <a:pt x="432" y="61"/>
                    <a:pt x="439" y="73"/>
                    <a:pt x="445" y="82"/>
                  </a:cubicBezTo>
                  <a:cubicBezTo>
                    <a:pt x="435" y="74"/>
                    <a:pt x="424" y="67"/>
                    <a:pt x="412" y="61"/>
                  </a:cubicBezTo>
                  <a:cubicBezTo>
                    <a:pt x="411" y="53"/>
                    <a:pt x="407" y="37"/>
                    <a:pt x="392" y="27"/>
                  </a:cubicBezTo>
                  <a:cubicBezTo>
                    <a:pt x="377"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5" y="118"/>
                    <a:pt x="375" y="118"/>
                  </a:cubicBezTo>
                  <a:cubicBezTo>
                    <a:pt x="375" y="118"/>
                    <a:pt x="399" y="125"/>
                    <a:pt x="419" y="119"/>
                  </a:cubicBezTo>
                  <a:cubicBezTo>
                    <a:pt x="438" y="113"/>
                    <a:pt x="449" y="102"/>
                    <a:pt x="452" y="97"/>
                  </a:cubicBezTo>
                  <a:cubicBezTo>
                    <a:pt x="464" y="107"/>
                    <a:pt x="474" y="118"/>
                    <a:pt x="483" y="130"/>
                  </a:cubicBezTo>
                  <a:cubicBezTo>
                    <a:pt x="474" y="123"/>
                    <a:pt x="460" y="115"/>
                    <a:pt x="447" y="120"/>
                  </a:cubicBezTo>
                  <a:cubicBezTo>
                    <a:pt x="424" y="127"/>
                    <a:pt x="411" y="143"/>
                    <a:pt x="411" y="143"/>
                  </a:cubicBezTo>
                  <a:cubicBezTo>
                    <a:pt x="411" y="143"/>
                    <a:pt x="432" y="155"/>
                    <a:pt x="453" y="154"/>
                  </a:cubicBezTo>
                  <a:cubicBezTo>
                    <a:pt x="474" y="154"/>
                    <a:pt x="487" y="145"/>
                    <a:pt x="491" y="142"/>
                  </a:cubicBezTo>
                  <a:cubicBezTo>
                    <a:pt x="500" y="154"/>
                    <a:pt x="507" y="168"/>
                    <a:pt x="513" y="183"/>
                  </a:cubicBezTo>
                  <a:cubicBezTo>
                    <a:pt x="506" y="173"/>
                    <a:pt x="494" y="162"/>
                    <a:pt x="480" y="163"/>
                  </a:cubicBezTo>
                  <a:cubicBezTo>
                    <a:pt x="456" y="164"/>
                    <a:pt x="439" y="176"/>
                    <a:pt x="439" y="176"/>
                  </a:cubicBezTo>
                  <a:cubicBezTo>
                    <a:pt x="439" y="176"/>
                    <a:pt x="457" y="193"/>
                    <a:pt x="477" y="198"/>
                  </a:cubicBezTo>
                  <a:cubicBezTo>
                    <a:pt x="497" y="203"/>
                    <a:pt x="512" y="198"/>
                    <a:pt x="517" y="195"/>
                  </a:cubicBezTo>
                  <a:cubicBezTo>
                    <a:pt x="522" y="210"/>
                    <a:pt x="526"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9" y="368"/>
                    <a:pt x="504" y="370"/>
                  </a:cubicBezTo>
                  <a:cubicBezTo>
                    <a:pt x="497" y="384"/>
                    <a:pt x="489" y="397"/>
                    <a:pt x="479" y="409"/>
                  </a:cubicBezTo>
                  <a:cubicBezTo>
                    <a:pt x="484" y="398"/>
                    <a:pt x="488" y="383"/>
                    <a:pt x="480" y="371"/>
                  </a:cubicBezTo>
                  <a:cubicBezTo>
                    <a:pt x="467" y="350"/>
                    <a:pt x="449" y="342"/>
                    <a:pt x="449" y="342"/>
                  </a:cubicBezTo>
                  <a:cubicBezTo>
                    <a:pt x="449" y="342"/>
                    <a:pt x="442" y="366"/>
                    <a:pt x="448" y="386"/>
                  </a:cubicBezTo>
                  <a:cubicBezTo>
                    <a:pt x="454" y="406"/>
                    <a:pt x="466" y="416"/>
                    <a:pt x="470" y="420"/>
                  </a:cubicBezTo>
                  <a:cubicBezTo>
                    <a:pt x="468" y="423"/>
                    <a:pt x="465" y="426"/>
                    <a:pt x="462" y="429"/>
                  </a:cubicBezTo>
                  <a:cubicBezTo>
                    <a:pt x="454" y="437"/>
                    <a:pt x="446" y="444"/>
                    <a:pt x="437" y="451"/>
                  </a:cubicBezTo>
                  <a:cubicBezTo>
                    <a:pt x="444" y="441"/>
                    <a:pt x="452" y="428"/>
                    <a:pt x="447" y="414"/>
                  </a:cubicBezTo>
                  <a:cubicBezTo>
                    <a:pt x="440"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3" y="492"/>
                    <a:pt x="327" y="494"/>
                  </a:cubicBezTo>
                  <a:cubicBezTo>
                    <a:pt x="338" y="490"/>
                    <a:pt x="351" y="482"/>
                    <a:pt x="354" y="468"/>
                  </a:cubicBezTo>
                  <a:cubicBezTo>
                    <a:pt x="359" y="444"/>
                    <a:pt x="352" y="425"/>
                    <a:pt x="352" y="425"/>
                  </a:cubicBezTo>
                  <a:cubicBezTo>
                    <a:pt x="352" y="425"/>
                    <a:pt x="331" y="437"/>
                    <a:pt x="321" y="456"/>
                  </a:cubicBezTo>
                  <a:cubicBezTo>
                    <a:pt x="311" y="474"/>
                    <a:pt x="312" y="489"/>
                    <a:pt x="313" y="495"/>
                  </a:cubicBezTo>
                  <a:cubicBezTo>
                    <a:pt x="308" y="495"/>
                    <a:pt x="304" y="496"/>
                    <a:pt x="300" y="496"/>
                  </a:cubicBezTo>
                  <a:cubicBezTo>
                    <a:pt x="296" y="496"/>
                    <a:pt x="292" y="495"/>
                    <a:pt x="288" y="495"/>
                  </a:cubicBezTo>
                  <a:cubicBezTo>
                    <a:pt x="289" y="489"/>
                    <a:pt x="290" y="474"/>
                    <a:pt x="280" y="456"/>
                  </a:cubicBezTo>
                  <a:cubicBezTo>
                    <a:pt x="270" y="437"/>
                    <a:pt x="248" y="425"/>
                    <a:pt x="248" y="425"/>
                  </a:cubicBezTo>
                  <a:cubicBezTo>
                    <a:pt x="248" y="425"/>
                    <a:pt x="242" y="444"/>
                    <a:pt x="247" y="468"/>
                  </a:cubicBezTo>
                  <a:cubicBezTo>
                    <a:pt x="250" y="481"/>
                    <a:pt x="263" y="489"/>
                    <a:pt x="273" y="494"/>
                  </a:cubicBezTo>
                  <a:cubicBezTo>
                    <a:pt x="258" y="492"/>
                    <a:pt x="243" y="489"/>
                    <a:pt x="229" y="484"/>
                  </a:cubicBezTo>
                  <a:cubicBezTo>
                    <a:pt x="232" y="478"/>
                    <a:pt x="236" y="464"/>
                    <a:pt x="232" y="444"/>
                  </a:cubicBezTo>
                  <a:cubicBezTo>
                    <a:pt x="227" y="424"/>
                    <a:pt x="209" y="406"/>
                    <a:pt x="209" y="406"/>
                  </a:cubicBezTo>
                  <a:cubicBezTo>
                    <a:pt x="209" y="406"/>
                    <a:pt x="198" y="423"/>
                    <a:pt x="197" y="447"/>
                  </a:cubicBezTo>
                  <a:cubicBezTo>
                    <a:pt x="196" y="461"/>
                    <a:pt x="207" y="472"/>
                    <a:pt x="216" y="479"/>
                  </a:cubicBezTo>
                  <a:cubicBezTo>
                    <a:pt x="202" y="474"/>
                    <a:pt x="188" y="467"/>
                    <a:pt x="176" y="458"/>
                  </a:cubicBezTo>
                  <a:cubicBezTo>
                    <a:pt x="179" y="453"/>
                    <a:pt x="188" y="441"/>
                    <a:pt x="188" y="420"/>
                  </a:cubicBezTo>
                  <a:cubicBezTo>
                    <a:pt x="189" y="399"/>
                    <a:pt x="177" y="378"/>
                    <a:pt x="177" y="378"/>
                  </a:cubicBezTo>
                  <a:cubicBezTo>
                    <a:pt x="177" y="378"/>
                    <a:pt x="161" y="391"/>
                    <a:pt x="153" y="414"/>
                  </a:cubicBezTo>
                  <a:cubicBezTo>
                    <a:pt x="149" y="427"/>
                    <a:pt x="157" y="441"/>
                    <a:pt x="164" y="450"/>
                  </a:cubicBezTo>
                  <a:cubicBezTo>
                    <a:pt x="155" y="444"/>
                    <a:pt x="147"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7" y="398"/>
                    <a:pt x="121" y="408"/>
                  </a:cubicBezTo>
                  <a:cubicBezTo>
                    <a:pt x="112" y="397"/>
                    <a:pt x="103" y="384"/>
                    <a:pt x="97" y="370"/>
                  </a:cubicBezTo>
                  <a:cubicBezTo>
                    <a:pt x="102" y="368"/>
                    <a:pt x="116" y="361"/>
                    <a:pt x="127" y="343"/>
                  </a:cubicBezTo>
                  <a:cubicBezTo>
                    <a:pt x="138" y="325"/>
                    <a:pt x="138" y="301"/>
                    <a:pt x="138" y="301"/>
                  </a:cubicBezTo>
                  <a:cubicBezTo>
                    <a:pt x="138" y="301"/>
                    <a:pt x="118" y="304"/>
                    <a:pt x="100" y="321"/>
                  </a:cubicBezTo>
                  <a:cubicBezTo>
                    <a:pt x="89" y="330"/>
                    <a:pt x="89" y="346"/>
                    <a:pt x="91" y="357"/>
                  </a:cubicBezTo>
                  <a:cubicBezTo>
                    <a:pt x="85" y="344"/>
                    <a:pt x="80" y="329"/>
                    <a:pt x="77" y="314"/>
                  </a:cubicBezTo>
                  <a:cubicBezTo>
                    <a:pt x="83" y="313"/>
                    <a:pt x="98" y="310"/>
                    <a:pt x="113" y="296"/>
                  </a:cubicBezTo>
                  <a:cubicBezTo>
                    <a:pt x="128" y="281"/>
                    <a:pt x="135" y="257"/>
                    <a:pt x="135" y="257"/>
                  </a:cubicBezTo>
                  <a:cubicBezTo>
                    <a:pt x="135" y="257"/>
                    <a:pt x="114" y="256"/>
                    <a:pt x="93" y="267"/>
                  </a:cubicBezTo>
                  <a:cubicBezTo>
                    <a:pt x="80" y="273"/>
                    <a:pt x="76" y="288"/>
                    <a:pt x="74" y="300"/>
                  </a:cubicBezTo>
                  <a:cubicBezTo>
                    <a:pt x="73" y="289"/>
                    <a:pt x="72" y="278"/>
                    <a:pt x="72" y="267"/>
                  </a:cubicBezTo>
                  <a:cubicBezTo>
                    <a:pt x="72" y="263"/>
                    <a:pt x="72" y="258"/>
                    <a:pt x="72" y="254"/>
                  </a:cubicBezTo>
                  <a:cubicBezTo>
                    <a:pt x="78" y="255"/>
                    <a:pt x="94" y="256"/>
                    <a:pt x="112" y="246"/>
                  </a:cubicBezTo>
                  <a:cubicBezTo>
                    <a:pt x="130" y="236"/>
                    <a:pt x="143" y="215"/>
                    <a:pt x="143" y="215"/>
                  </a:cubicBezTo>
                  <a:cubicBezTo>
                    <a:pt x="143" y="215"/>
                    <a:pt x="124" y="208"/>
                    <a:pt x="100" y="213"/>
                  </a:cubicBezTo>
                  <a:cubicBezTo>
                    <a:pt x="86" y="216"/>
                    <a:pt x="78" y="229"/>
                    <a:pt x="74" y="240"/>
                  </a:cubicBezTo>
                  <a:cubicBezTo>
                    <a:pt x="75" y="225"/>
                    <a:pt x="79" y="210"/>
                    <a:pt x="83" y="196"/>
                  </a:cubicBezTo>
                  <a:cubicBezTo>
                    <a:pt x="89" y="198"/>
                    <a:pt x="103" y="203"/>
                    <a:pt x="124"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8" y="154"/>
                  </a:cubicBezTo>
                  <a:cubicBezTo>
                    <a:pt x="169"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1" y="82"/>
                    <a:pt x="160" y="87"/>
                  </a:cubicBezTo>
                  <a:cubicBezTo>
                    <a:pt x="170" y="79"/>
                    <a:pt x="181" y="72"/>
                    <a:pt x="193" y="66"/>
                  </a:cubicBezTo>
                  <a:cubicBezTo>
                    <a:pt x="200" y="67"/>
                    <a:pt x="216" y="68"/>
                    <a:pt x="230" y="58"/>
                  </a:cubicBezTo>
                  <a:cubicBezTo>
                    <a:pt x="246" y="47"/>
                    <a:pt x="250" y="21"/>
                    <a:pt x="250" y="21"/>
                  </a:cubicBezTo>
                  <a:cubicBezTo>
                    <a:pt x="250" y="21"/>
                    <a:pt x="224" y="16"/>
                    <a:pt x="208" y="27"/>
                  </a:cubicBezTo>
                  <a:cubicBezTo>
                    <a:pt x="194" y="37"/>
                    <a:pt x="189" y="53"/>
                    <a:pt x="188" y="61"/>
                  </a:cubicBezTo>
                  <a:cubicBezTo>
                    <a:pt x="177" y="67"/>
                    <a:pt x="166" y="74"/>
                    <a:pt x="156" y="82"/>
                  </a:cubicBezTo>
                  <a:cubicBezTo>
                    <a:pt x="162" y="74"/>
                    <a:pt x="169" y="61"/>
                    <a:pt x="170" y="50"/>
                  </a:cubicBezTo>
                  <a:cubicBezTo>
                    <a:pt x="175" y="17"/>
                    <a:pt x="162" y="0"/>
                    <a:pt x="162" y="0"/>
                  </a:cubicBezTo>
                  <a:cubicBezTo>
                    <a:pt x="162" y="0"/>
                    <a:pt x="133" y="19"/>
                    <a:pt x="129" y="42"/>
                  </a:cubicBezTo>
                  <a:cubicBezTo>
                    <a:pt x="125" y="66"/>
                    <a:pt x="139" y="85"/>
                    <a:pt x="144" y="92"/>
                  </a:cubicBezTo>
                  <a:cubicBezTo>
                    <a:pt x="133" y="102"/>
                    <a:pt x="122" y="113"/>
                    <a:pt x="113" y="126"/>
                  </a:cubicBezTo>
                  <a:cubicBezTo>
                    <a:pt x="116" y="116"/>
                    <a:pt x="120" y="103"/>
                    <a:pt x="119" y="92"/>
                  </a:cubicBezTo>
                  <a:cubicBezTo>
                    <a:pt x="115" y="58"/>
                    <a:pt x="97" y="45"/>
                    <a:pt x="97" y="45"/>
                  </a:cubicBezTo>
                  <a:cubicBezTo>
                    <a:pt x="97" y="45"/>
                    <a:pt x="74" y="71"/>
                    <a:pt x="77" y="94"/>
                  </a:cubicBezTo>
                  <a:cubicBezTo>
                    <a:pt x="79" y="118"/>
                    <a:pt x="97" y="133"/>
                    <a:pt x="104" y="138"/>
                  </a:cubicBezTo>
                  <a:cubicBezTo>
                    <a:pt x="96" y="151"/>
                    <a:pt x="89" y="164"/>
                    <a:pt x="83" y="179"/>
                  </a:cubicBezTo>
                  <a:cubicBezTo>
                    <a:pt x="84" y="168"/>
                    <a:pt x="84" y="155"/>
                    <a:pt x="80" y="145"/>
                  </a:cubicBezTo>
                  <a:cubicBezTo>
                    <a:pt x="67" y="113"/>
                    <a:pt x="47" y="105"/>
                    <a:pt x="47" y="105"/>
                  </a:cubicBezTo>
                  <a:cubicBezTo>
                    <a:pt x="47" y="105"/>
                    <a:pt x="31" y="136"/>
                    <a:pt x="40" y="158"/>
                  </a:cubicBezTo>
                  <a:cubicBezTo>
                    <a:pt x="48" y="180"/>
                    <a:pt x="69" y="190"/>
                    <a:pt x="77" y="193"/>
                  </a:cubicBezTo>
                  <a:cubicBezTo>
                    <a:pt x="73" y="208"/>
                    <a:pt x="69" y="223"/>
                    <a:pt x="67" y="238"/>
                  </a:cubicBezTo>
                  <a:cubicBezTo>
                    <a:pt x="65" y="228"/>
                    <a:pt x="62" y="215"/>
                    <a:pt x="55" y="206"/>
                  </a:cubicBezTo>
                  <a:cubicBezTo>
                    <a:pt x="35" y="179"/>
                    <a:pt x="14" y="177"/>
                    <a:pt x="14" y="177"/>
                  </a:cubicBezTo>
                  <a:cubicBezTo>
                    <a:pt x="14" y="177"/>
                    <a:pt x="7" y="210"/>
                    <a:pt x="20" y="230"/>
                  </a:cubicBezTo>
                  <a:cubicBezTo>
                    <a:pt x="34" y="249"/>
                    <a:pt x="57" y="253"/>
                    <a:pt x="66" y="253"/>
                  </a:cubicBezTo>
                  <a:cubicBezTo>
                    <a:pt x="66" y="258"/>
                    <a:pt x="66" y="262"/>
                    <a:pt x="66" y="267"/>
                  </a:cubicBezTo>
                  <a:cubicBezTo>
                    <a:pt x="66" y="278"/>
                    <a:pt x="66" y="289"/>
                    <a:pt x="68" y="300"/>
                  </a:cubicBezTo>
                  <a:cubicBezTo>
                    <a:pt x="63" y="290"/>
                    <a:pt x="57" y="278"/>
                    <a:pt x="48" y="272"/>
                  </a:cubicBezTo>
                  <a:cubicBezTo>
                    <a:pt x="21" y="251"/>
                    <a:pt x="0" y="254"/>
                    <a:pt x="0" y="254"/>
                  </a:cubicBezTo>
                  <a:cubicBezTo>
                    <a:pt x="0" y="254"/>
                    <a:pt x="2" y="288"/>
                    <a:pt x="20" y="303"/>
                  </a:cubicBezTo>
                  <a:cubicBezTo>
                    <a:pt x="39" y="318"/>
                    <a:pt x="62" y="316"/>
                    <a:pt x="70" y="315"/>
                  </a:cubicBezTo>
                  <a:cubicBezTo>
                    <a:pt x="74" y="330"/>
                    <a:pt x="78" y="345"/>
                    <a:pt x="84" y="358"/>
                  </a:cubicBezTo>
                  <a:cubicBezTo>
                    <a:pt x="77" y="351"/>
                    <a:pt x="68" y="341"/>
                    <a:pt x="58" y="337"/>
                  </a:cubicBezTo>
                  <a:cubicBezTo>
                    <a:pt x="26" y="324"/>
                    <a:pt x="7" y="332"/>
                    <a:pt x="7" y="332"/>
                  </a:cubicBezTo>
                  <a:cubicBezTo>
                    <a:pt x="7" y="332"/>
                    <a:pt x="18" y="365"/>
                    <a:pt x="39" y="375"/>
                  </a:cubicBezTo>
                  <a:cubicBezTo>
                    <a:pt x="61" y="384"/>
                    <a:pt x="83" y="376"/>
                    <a:pt x="91" y="373"/>
                  </a:cubicBezTo>
                  <a:cubicBezTo>
                    <a:pt x="98" y="387"/>
                    <a:pt x="106" y="400"/>
                    <a:pt x="115" y="412"/>
                  </a:cubicBezTo>
                  <a:cubicBezTo>
                    <a:pt x="107" y="406"/>
                    <a:pt x="95" y="399"/>
                    <a:pt x="84" y="397"/>
                  </a:cubicBezTo>
                  <a:cubicBezTo>
                    <a:pt x="50" y="393"/>
                    <a:pt x="34" y="406"/>
                    <a:pt x="34" y="406"/>
                  </a:cubicBezTo>
                  <a:cubicBezTo>
                    <a:pt x="34" y="406"/>
                    <a:pt x="53" y="435"/>
                    <a:pt x="76" y="439"/>
                  </a:cubicBezTo>
                  <a:cubicBezTo>
                    <a:pt x="99" y="443"/>
                    <a:pt x="119" y="429"/>
                    <a:pt x="125" y="423"/>
                  </a:cubicBezTo>
                  <a:cubicBezTo>
                    <a:pt x="136" y="435"/>
                    <a:pt x="147" y="445"/>
                    <a:pt x="159" y="455"/>
                  </a:cubicBezTo>
                  <a:cubicBezTo>
                    <a:pt x="149" y="451"/>
                    <a:pt x="136" y="448"/>
                    <a:pt x="125" y="449"/>
                  </a:cubicBezTo>
                  <a:cubicBezTo>
                    <a:pt x="92" y="453"/>
                    <a:pt x="79" y="470"/>
                    <a:pt x="79" y="470"/>
                  </a:cubicBezTo>
                  <a:cubicBezTo>
                    <a:pt x="79" y="470"/>
                    <a:pt x="105" y="493"/>
                    <a:pt x="128" y="491"/>
                  </a:cubicBezTo>
                  <a:cubicBezTo>
                    <a:pt x="152" y="489"/>
                    <a:pt x="167" y="471"/>
                    <a:pt x="172" y="464"/>
                  </a:cubicBezTo>
                  <a:cubicBezTo>
                    <a:pt x="185" y="472"/>
                    <a:pt x="198" y="479"/>
                    <a:pt x="213" y="485"/>
                  </a:cubicBezTo>
                  <a:cubicBezTo>
                    <a:pt x="202" y="484"/>
                    <a:pt x="189" y="484"/>
                    <a:pt x="179"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3" y="533"/>
                    <a:pt x="211" y="554"/>
                    <a:pt x="211" y="554"/>
                  </a:cubicBezTo>
                  <a:cubicBezTo>
                    <a:pt x="211" y="554"/>
                    <a:pt x="244" y="561"/>
                    <a:pt x="263" y="547"/>
                  </a:cubicBezTo>
                  <a:cubicBezTo>
                    <a:pt x="283" y="533"/>
                    <a:pt x="287" y="510"/>
                    <a:pt x="287" y="502"/>
                  </a:cubicBezTo>
                  <a:cubicBezTo>
                    <a:pt x="292"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1" y="512"/>
                  </a:cubicBezTo>
                  <a:cubicBezTo>
                    <a:pt x="352" y="506"/>
                    <a:pt x="338" y="502"/>
                    <a:pt x="328" y="500"/>
                  </a:cubicBezTo>
                  <a:cubicBezTo>
                    <a:pt x="344" y="498"/>
                    <a:pt x="359" y="495"/>
                    <a:pt x="374" y="490"/>
                  </a:cubicBezTo>
                  <a:cubicBezTo>
                    <a:pt x="377" y="498"/>
                    <a:pt x="386" y="520"/>
                    <a:pt x="409" y="528"/>
                  </a:cubicBezTo>
                  <a:cubicBezTo>
                    <a:pt x="431"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2" y="470"/>
                    <a:pt x="522" y="470"/>
                  </a:cubicBezTo>
                  <a:cubicBezTo>
                    <a:pt x="522" y="470"/>
                    <a:pt x="509" y="453"/>
                    <a:pt x="475" y="449"/>
                  </a:cubicBezTo>
                  <a:cubicBezTo>
                    <a:pt x="465" y="448"/>
                    <a:pt x="452" y="451"/>
                    <a:pt x="442" y="455"/>
                  </a:cubicBezTo>
                  <a:cubicBezTo>
                    <a:pt x="454" y="445"/>
                    <a:pt x="465" y="435"/>
                    <a:pt x="475" y="424"/>
                  </a:cubicBezTo>
                  <a:cubicBezTo>
                    <a:pt x="482" y="429"/>
                    <a:pt x="501" y="443"/>
                    <a:pt x="525" y="439"/>
                  </a:cubicBezTo>
                  <a:cubicBezTo>
                    <a:pt x="548" y="435"/>
                    <a:pt x="567" y="406"/>
                    <a:pt x="567" y="406"/>
                  </a:cubicBezTo>
                  <a:cubicBezTo>
                    <a:pt x="567" y="406"/>
                    <a:pt x="550" y="393"/>
                    <a:pt x="516" y="397"/>
                  </a:cubicBezTo>
                  <a:cubicBezTo>
                    <a:pt x="506" y="399"/>
                    <a:pt x="494" y="406"/>
                    <a:pt x="486"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6864" name="Freeform 3825"/>
            <p:cNvSpPr>
              <a:spLocks noEditPoints="1"/>
            </p:cNvSpPr>
            <p:nvPr/>
          </p:nvSpPr>
          <p:spPr bwMode="auto">
            <a:xfrm>
              <a:off x="11528426"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6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4 w 566"/>
                <a:gd name="T99" fmla="*/ 243 h 659"/>
                <a:gd name="T100" fmla="*/ 50 w 566"/>
                <a:gd name="T101" fmla="*/ 173 h 659"/>
                <a:gd name="T102" fmla="*/ 516 w 566"/>
                <a:gd name="T103" fmla="*/ 173 h 659"/>
                <a:gd name="T104" fmla="*/ 432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9"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6" y="266"/>
                    <a:pt x="135"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2" y="634"/>
                    <a:pt x="166" y="621"/>
                    <a:pt x="166"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1"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4" y="243"/>
                  </a:cubicBezTo>
                  <a:cubicBezTo>
                    <a:pt x="111" y="237"/>
                    <a:pt x="76" y="219"/>
                    <a:pt x="50" y="173"/>
                  </a:cubicBezTo>
                  <a:close/>
                  <a:moveTo>
                    <a:pt x="516" y="173"/>
                  </a:moveTo>
                  <a:cubicBezTo>
                    <a:pt x="490" y="220"/>
                    <a:pt x="454" y="238"/>
                    <a:pt x="432" y="243"/>
                  </a:cubicBezTo>
                  <a:cubicBezTo>
                    <a:pt x="443" y="220"/>
                    <a:pt x="450" y="194"/>
                    <a:pt x="450" y="167"/>
                  </a:cubicBezTo>
                  <a:cubicBezTo>
                    <a:pt x="450" y="67"/>
                    <a:pt x="450" y="67"/>
                    <a:pt x="450" y="67"/>
                  </a:cubicBezTo>
                  <a:cubicBezTo>
                    <a:pt x="456" y="67"/>
                    <a:pt x="479"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6893" name="组合 6892"/>
            <p:cNvGrpSpPr/>
            <p:nvPr/>
          </p:nvGrpSpPr>
          <p:grpSpPr>
            <a:xfrm>
              <a:off x="11957051" y="2070100"/>
              <a:ext cx="944563" cy="647700"/>
              <a:chOff x="11957051" y="2070100"/>
              <a:chExt cx="944563" cy="647700"/>
            </a:xfrm>
          </p:grpSpPr>
          <p:sp>
            <p:nvSpPr>
              <p:cNvPr id="6865" name="Freeform 3826"/>
              <p:cNvSpPr/>
              <p:nvPr/>
            </p:nvSpPr>
            <p:spPr bwMode="auto">
              <a:xfrm>
                <a:off x="12700001" y="2092325"/>
                <a:ext cx="92075" cy="88900"/>
              </a:xfrm>
              <a:custGeom>
                <a:avLst/>
                <a:gdLst>
                  <a:gd name="T0" fmla="*/ 23 w 29"/>
                  <a:gd name="T1" fmla="*/ 28 h 28"/>
                  <a:gd name="T2" fmla="*/ 10 w 29"/>
                  <a:gd name="T3" fmla="*/ 9 h 28"/>
                  <a:gd name="T4" fmla="*/ 24 w 29"/>
                  <a:gd name="T5" fmla="*/ 28 h 28"/>
                  <a:gd name="T6" fmla="*/ 3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3" y="0"/>
                    </a:cubicBezTo>
                    <a:cubicBezTo>
                      <a:pt x="3"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6" name="Freeform 3827"/>
              <p:cNvSpPr/>
              <p:nvPr/>
            </p:nvSpPr>
            <p:spPr bwMode="auto">
              <a:xfrm>
                <a:off x="12690476" y="2190750"/>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3"/>
                      <a:pt x="16" y="16"/>
                      <a:pt x="10" y="9"/>
                    </a:cubicBezTo>
                    <a:cubicBezTo>
                      <a:pt x="10"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7" name="Freeform 3828"/>
              <p:cNvSpPr/>
              <p:nvPr/>
            </p:nvSpPr>
            <p:spPr bwMode="auto">
              <a:xfrm>
                <a:off x="12668251" y="2270125"/>
                <a:ext cx="92075" cy="85725"/>
              </a:xfrm>
              <a:custGeom>
                <a:avLst/>
                <a:gdLst>
                  <a:gd name="T0" fmla="*/ 23 w 29"/>
                  <a:gd name="T1" fmla="*/ 27 h 27"/>
                  <a:gd name="T2" fmla="*/ 10 w 29"/>
                  <a:gd name="T3" fmla="*/ 9 h 27"/>
                  <a:gd name="T4" fmla="*/ 24 w 29"/>
                  <a:gd name="T5" fmla="*/ 27 h 27"/>
                  <a:gd name="T6" fmla="*/ 3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3" y="0"/>
                    </a:cubicBezTo>
                    <a:cubicBezTo>
                      <a:pt x="3"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8" name="Freeform 3829"/>
              <p:cNvSpPr/>
              <p:nvPr/>
            </p:nvSpPr>
            <p:spPr bwMode="auto">
              <a:xfrm>
                <a:off x="12620626" y="2333625"/>
                <a:ext cx="107950" cy="101600"/>
              </a:xfrm>
              <a:custGeom>
                <a:avLst/>
                <a:gdLst>
                  <a:gd name="T0" fmla="*/ 22 w 34"/>
                  <a:gd name="T1" fmla="*/ 32 h 32"/>
                  <a:gd name="T2" fmla="*/ 14 w 34"/>
                  <a:gd name="T3" fmla="*/ 11 h 32"/>
                  <a:gd name="T4" fmla="*/ 23 w 34"/>
                  <a:gd name="T5" fmla="*/ 32 h 32"/>
                  <a:gd name="T6" fmla="*/ 9 w 34"/>
                  <a:gd name="T7" fmla="*/ 0 h 32"/>
                  <a:gd name="T8" fmla="*/ 22 w 34"/>
                  <a:gd name="T9" fmla="*/ 32 h 32"/>
                </a:gdLst>
                <a:ahLst/>
                <a:cxnLst>
                  <a:cxn ang="0">
                    <a:pos x="T0" y="T1"/>
                  </a:cxn>
                  <a:cxn ang="0">
                    <a:pos x="T2" y="T3"/>
                  </a:cxn>
                  <a:cxn ang="0">
                    <a:pos x="T4" y="T5"/>
                  </a:cxn>
                  <a:cxn ang="0">
                    <a:pos x="T6" y="T7"/>
                  </a:cxn>
                  <a:cxn ang="0">
                    <a:pos x="T8" y="T9"/>
                  </a:cxn>
                </a:cxnLst>
                <a:rect l="0" t="0" r="r" b="b"/>
                <a:pathLst>
                  <a:path w="34" h="32">
                    <a:moveTo>
                      <a:pt x="22" y="32"/>
                    </a:moveTo>
                    <a:cubicBezTo>
                      <a:pt x="21" y="27"/>
                      <a:pt x="19" y="19"/>
                      <a:pt x="14" y="11"/>
                    </a:cubicBezTo>
                    <a:cubicBezTo>
                      <a:pt x="14" y="11"/>
                      <a:pt x="21" y="21"/>
                      <a:pt x="23" y="32"/>
                    </a:cubicBezTo>
                    <a:cubicBezTo>
                      <a:pt x="24" y="30"/>
                      <a:pt x="34" y="9"/>
                      <a:pt x="9" y="0"/>
                    </a:cubicBezTo>
                    <a:cubicBezTo>
                      <a:pt x="9" y="0"/>
                      <a:pt x="0" y="24"/>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9" name="Freeform 3830"/>
              <p:cNvSpPr/>
              <p:nvPr/>
            </p:nvSpPr>
            <p:spPr bwMode="auto">
              <a:xfrm>
                <a:off x="12553951" y="2387600"/>
                <a:ext cx="117475" cy="111125"/>
              </a:xfrm>
              <a:custGeom>
                <a:avLst/>
                <a:gdLst>
                  <a:gd name="T0" fmla="*/ 19 w 37"/>
                  <a:gd name="T1" fmla="*/ 34 h 35"/>
                  <a:gd name="T2" fmla="*/ 17 w 37"/>
                  <a:gd name="T3" fmla="*/ 12 h 35"/>
                  <a:gd name="T4" fmla="*/ 20 w 37"/>
                  <a:gd name="T5" fmla="*/ 35 h 35"/>
                  <a:gd name="T6" fmla="*/ 15 w 37"/>
                  <a:gd name="T7" fmla="*/ 0 h 35"/>
                  <a:gd name="T8" fmla="*/ 19 w 37"/>
                  <a:gd name="T9" fmla="*/ 34 h 35"/>
                </a:gdLst>
                <a:ahLst/>
                <a:cxnLst>
                  <a:cxn ang="0">
                    <a:pos x="T0" y="T1"/>
                  </a:cxn>
                  <a:cxn ang="0">
                    <a:pos x="T2" y="T3"/>
                  </a:cxn>
                  <a:cxn ang="0">
                    <a:pos x="T4" y="T5"/>
                  </a:cxn>
                  <a:cxn ang="0">
                    <a:pos x="T6" y="T7"/>
                  </a:cxn>
                  <a:cxn ang="0">
                    <a:pos x="T8" y="T9"/>
                  </a:cxn>
                </a:cxnLst>
                <a:rect l="0" t="0" r="r" b="b"/>
                <a:pathLst>
                  <a:path w="37" h="35">
                    <a:moveTo>
                      <a:pt x="19" y="34"/>
                    </a:moveTo>
                    <a:cubicBezTo>
                      <a:pt x="19" y="30"/>
                      <a:pt x="19" y="21"/>
                      <a:pt x="17" y="12"/>
                    </a:cubicBezTo>
                    <a:cubicBezTo>
                      <a:pt x="17" y="12"/>
                      <a:pt x="20" y="24"/>
                      <a:pt x="20" y="35"/>
                    </a:cubicBezTo>
                    <a:cubicBezTo>
                      <a:pt x="22" y="33"/>
                      <a:pt x="37"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0" name="Freeform 3831"/>
              <p:cNvSpPr/>
              <p:nvPr/>
            </p:nvSpPr>
            <p:spPr bwMode="auto">
              <a:xfrm>
                <a:off x="1246505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1" name="Freeform 3832"/>
              <p:cNvSpPr/>
              <p:nvPr/>
            </p:nvSpPr>
            <p:spPr bwMode="auto">
              <a:xfrm>
                <a:off x="12550776" y="2530475"/>
                <a:ext cx="107950" cy="117475"/>
              </a:xfrm>
              <a:custGeom>
                <a:avLst/>
                <a:gdLst>
                  <a:gd name="T0" fmla="*/ 0 w 34"/>
                  <a:gd name="T1" fmla="*/ 13 h 37"/>
                  <a:gd name="T2" fmla="*/ 23 w 34"/>
                  <a:gd name="T3" fmla="*/ 19 h 37"/>
                  <a:gd name="T4" fmla="*/ 0 w 34"/>
                  <a:gd name="T5" fmla="*/ 14 h 37"/>
                  <a:gd name="T6" fmla="*/ 34 w 34"/>
                  <a:gd name="T7" fmla="*/ 21 h 37"/>
                  <a:gd name="T8" fmla="*/ 0 w 34"/>
                  <a:gd name="T9" fmla="*/ 13 h 37"/>
                </a:gdLst>
                <a:ahLst/>
                <a:cxnLst>
                  <a:cxn ang="0">
                    <a:pos x="T0" y="T1"/>
                  </a:cxn>
                  <a:cxn ang="0">
                    <a:pos x="T2" y="T3"/>
                  </a:cxn>
                  <a:cxn ang="0">
                    <a:pos x="T4" y="T5"/>
                  </a:cxn>
                  <a:cxn ang="0">
                    <a:pos x="T6" y="T7"/>
                  </a:cxn>
                  <a:cxn ang="0">
                    <a:pos x="T8" y="T9"/>
                  </a:cxn>
                </a:cxnLst>
                <a:rect l="0" t="0" r="r" b="b"/>
                <a:pathLst>
                  <a:path w="34" h="37">
                    <a:moveTo>
                      <a:pt x="0" y="13"/>
                    </a:moveTo>
                    <a:cubicBezTo>
                      <a:pt x="5" y="15"/>
                      <a:pt x="13" y="18"/>
                      <a:pt x="23" y="19"/>
                    </a:cubicBezTo>
                    <a:cubicBezTo>
                      <a:pt x="23" y="19"/>
                      <a:pt x="10" y="18"/>
                      <a:pt x="0" y="14"/>
                    </a:cubicBezTo>
                    <a:cubicBezTo>
                      <a:pt x="1" y="17"/>
                      <a:pt x="12" y="37"/>
                      <a:pt x="34" y="21"/>
                    </a:cubicBezTo>
                    <a:cubicBezTo>
                      <a:pt x="34" y="21"/>
                      <a:pt x="19" y="0"/>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2" name="Freeform 3833"/>
              <p:cNvSpPr/>
              <p:nvPr/>
            </p:nvSpPr>
            <p:spPr bwMode="auto">
              <a:xfrm>
                <a:off x="12652376" y="2466975"/>
                <a:ext cx="111125" cy="120650"/>
              </a:xfrm>
              <a:custGeom>
                <a:avLst/>
                <a:gdLst>
                  <a:gd name="T0" fmla="*/ 1 w 35"/>
                  <a:gd name="T1" fmla="*/ 20 h 38"/>
                  <a:gd name="T2" fmla="*/ 24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4" y="17"/>
                    </a:cubicBezTo>
                    <a:cubicBezTo>
                      <a:pt x="24" y="17"/>
                      <a:pt x="12" y="21"/>
                      <a:pt x="0" y="21"/>
                    </a:cubicBezTo>
                    <a:cubicBezTo>
                      <a:pt x="3" y="23"/>
                      <a:pt x="20" y="38"/>
                      <a:pt x="35" y="15"/>
                    </a:cubicBezTo>
                    <a:cubicBezTo>
                      <a:pt x="35" y="15"/>
                      <a:pt x="14"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3" name="Freeform 3834"/>
              <p:cNvSpPr/>
              <p:nvPr/>
            </p:nvSpPr>
            <p:spPr bwMode="auto">
              <a:xfrm>
                <a:off x="1273175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5" y="33"/>
                      <a:pt x="31" y="7"/>
                    </a:cubicBezTo>
                    <a:cubicBezTo>
                      <a:pt x="31" y="7"/>
                      <a:pt x="6"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4" name="Freeform 3835"/>
              <p:cNvSpPr/>
              <p:nvPr/>
            </p:nvSpPr>
            <p:spPr bwMode="auto">
              <a:xfrm>
                <a:off x="12785726" y="2286000"/>
                <a:ext cx="90488"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5" name="Freeform 3836"/>
              <p:cNvSpPr/>
              <p:nvPr/>
            </p:nvSpPr>
            <p:spPr bwMode="auto">
              <a:xfrm>
                <a:off x="12804776" y="2181225"/>
                <a:ext cx="96838" cy="88900"/>
              </a:xfrm>
              <a:custGeom>
                <a:avLst/>
                <a:gdLst>
                  <a:gd name="T0" fmla="*/ 3 w 30"/>
                  <a:gd name="T1" fmla="*/ 27 h 28"/>
                  <a:gd name="T2" fmla="*/ 18 w 30"/>
                  <a:gd name="T3" fmla="*/ 9 h 28"/>
                  <a:gd name="T4" fmla="*/ 4 w 30"/>
                  <a:gd name="T5" fmla="*/ 28 h 28"/>
                  <a:gd name="T6" fmla="*/ 26 w 30"/>
                  <a:gd name="T7" fmla="*/ 0 h 28"/>
                  <a:gd name="T8" fmla="*/ 3 w 30"/>
                  <a:gd name="T9" fmla="*/ 27 h 28"/>
                </a:gdLst>
                <a:ahLst/>
                <a:cxnLst>
                  <a:cxn ang="0">
                    <a:pos x="T0" y="T1"/>
                  </a:cxn>
                  <a:cxn ang="0">
                    <a:pos x="T2" y="T3"/>
                  </a:cxn>
                  <a:cxn ang="0">
                    <a:pos x="T4" y="T5"/>
                  </a:cxn>
                  <a:cxn ang="0">
                    <a:pos x="T6" y="T7"/>
                  </a:cxn>
                  <a:cxn ang="0">
                    <a:pos x="T8" y="T9"/>
                  </a:cxn>
                </a:cxnLst>
                <a:rect l="0" t="0" r="r" b="b"/>
                <a:pathLst>
                  <a:path w="30" h="28">
                    <a:moveTo>
                      <a:pt x="3" y="27"/>
                    </a:moveTo>
                    <a:cubicBezTo>
                      <a:pt x="7" y="24"/>
                      <a:pt x="13" y="18"/>
                      <a:pt x="18" y="9"/>
                    </a:cubicBezTo>
                    <a:cubicBezTo>
                      <a:pt x="18" y="9"/>
                      <a:pt x="12" y="20"/>
                      <a:pt x="4" y="28"/>
                    </a:cubicBezTo>
                    <a:cubicBezTo>
                      <a:pt x="7" y="28"/>
                      <a:pt x="30" y="27"/>
                      <a:pt x="26" y="0"/>
                    </a:cubicBezTo>
                    <a:cubicBezTo>
                      <a:pt x="26"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6" name="Freeform 3837"/>
              <p:cNvSpPr/>
              <p:nvPr/>
            </p:nvSpPr>
            <p:spPr bwMode="auto">
              <a:xfrm>
                <a:off x="12788901" y="2070100"/>
                <a:ext cx="103188" cy="95250"/>
              </a:xfrm>
              <a:custGeom>
                <a:avLst/>
                <a:gdLst>
                  <a:gd name="T0" fmla="*/ 19 w 32"/>
                  <a:gd name="T1" fmla="*/ 10 h 30"/>
                  <a:gd name="T2" fmla="*/ 7 w 32"/>
                  <a:gd name="T3" fmla="*/ 30 h 30"/>
                  <a:gd name="T4" fmla="*/ 25 w 32"/>
                  <a:gd name="T5" fmla="*/ 0 h 30"/>
                  <a:gd name="T6" fmla="*/ 6 w 32"/>
                  <a:gd name="T7" fmla="*/ 29 h 30"/>
                  <a:gd name="T8" fmla="*/ 19 w 32"/>
                  <a:gd name="T9" fmla="*/ 10 h 30"/>
                </a:gdLst>
                <a:ahLst/>
                <a:cxnLst>
                  <a:cxn ang="0">
                    <a:pos x="T0" y="T1"/>
                  </a:cxn>
                  <a:cxn ang="0">
                    <a:pos x="T2" y="T3"/>
                  </a:cxn>
                  <a:cxn ang="0">
                    <a:pos x="T4" y="T5"/>
                  </a:cxn>
                  <a:cxn ang="0">
                    <a:pos x="T6" y="T7"/>
                  </a:cxn>
                  <a:cxn ang="0">
                    <a:pos x="T8" y="T9"/>
                  </a:cxn>
                </a:cxnLst>
                <a:rect l="0" t="0" r="r" b="b"/>
                <a:pathLst>
                  <a:path w="32" h="30">
                    <a:moveTo>
                      <a:pt x="19" y="10"/>
                    </a:moveTo>
                    <a:cubicBezTo>
                      <a:pt x="19" y="10"/>
                      <a:pt x="14" y="22"/>
                      <a:pt x="7" y="30"/>
                    </a:cubicBezTo>
                    <a:cubicBezTo>
                      <a:pt x="10" y="30"/>
                      <a:pt x="32" y="26"/>
                      <a:pt x="25" y="0"/>
                    </a:cubicBezTo>
                    <a:cubicBezTo>
                      <a:pt x="25" y="0"/>
                      <a:pt x="0" y="7"/>
                      <a:pt x="6" y="29"/>
                    </a:cubicBezTo>
                    <a:cubicBezTo>
                      <a:pt x="10" y="26"/>
                      <a:pt x="15" y="19"/>
                      <a:pt x="1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7" name="Freeform 3838"/>
              <p:cNvSpPr>
                <a:spLocks noEditPoints="1"/>
              </p:cNvSpPr>
              <p:nvPr/>
            </p:nvSpPr>
            <p:spPr bwMode="auto">
              <a:xfrm>
                <a:off x="12049126" y="2136775"/>
                <a:ext cx="758825" cy="581025"/>
              </a:xfrm>
              <a:custGeom>
                <a:avLst/>
                <a:gdLst>
                  <a:gd name="T0" fmla="*/ 139 w 239"/>
                  <a:gd name="T1" fmla="*/ 134 h 183"/>
                  <a:gd name="T2" fmla="*/ 205 w 239"/>
                  <a:gd name="T3" fmla="*/ 103 h 183"/>
                  <a:gd name="T4" fmla="*/ 236 w 239"/>
                  <a:gd name="T5" fmla="*/ 2 h 183"/>
                  <a:gd name="T6" fmla="*/ 234 w 239"/>
                  <a:gd name="T7" fmla="*/ 1 h 183"/>
                  <a:gd name="T8" fmla="*/ 232 w 239"/>
                  <a:gd name="T9" fmla="*/ 3 h 183"/>
                  <a:gd name="T10" fmla="*/ 203 w 239"/>
                  <a:gd name="T11" fmla="*/ 100 h 183"/>
                  <a:gd name="T12" fmla="*/ 126 w 239"/>
                  <a:gd name="T13" fmla="*/ 131 h 183"/>
                  <a:gd name="T14" fmla="*/ 122 w 239"/>
                  <a:gd name="T15" fmla="*/ 131 h 183"/>
                  <a:gd name="T16" fmla="*/ 119 w 239"/>
                  <a:gd name="T17" fmla="*/ 131 h 183"/>
                  <a:gd name="T18" fmla="*/ 116 w 239"/>
                  <a:gd name="T19" fmla="*/ 131 h 183"/>
                  <a:gd name="T20" fmla="*/ 113 w 239"/>
                  <a:gd name="T21" fmla="*/ 131 h 183"/>
                  <a:gd name="T22" fmla="*/ 36 w 239"/>
                  <a:gd name="T23" fmla="*/ 100 h 183"/>
                  <a:gd name="T24" fmla="*/ 7 w 239"/>
                  <a:gd name="T25" fmla="*/ 3 h 183"/>
                  <a:gd name="T26" fmla="*/ 5 w 239"/>
                  <a:gd name="T27" fmla="*/ 1 h 183"/>
                  <a:gd name="T28" fmla="*/ 3 w 239"/>
                  <a:gd name="T29" fmla="*/ 2 h 183"/>
                  <a:gd name="T30" fmla="*/ 33 w 239"/>
                  <a:gd name="T31" fmla="*/ 103 h 183"/>
                  <a:gd name="T32" fmla="*/ 99 w 239"/>
                  <a:gd name="T33" fmla="*/ 134 h 183"/>
                  <a:gd name="T34" fmla="*/ 86 w 239"/>
                  <a:gd name="T35" fmla="*/ 142 h 183"/>
                  <a:gd name="T36" fmla="*/ 87 w 239"/>
                  <a:gd name="T37" fmla="*/ 151 h 183"/>
                  <a:gd name="T38" fmla="*/ 95 w 239"/>
                  <a:gd name="T39" fmla="*/ 155 h 183"/>
                  <a:gd name="T40" fmla="*/ 115 w 239"/>
                  <a:gd name="T41" fmla="*/ 142 h 183"/>
                  <a:gd name="T42" fmla="*/ 115 w 239"/>
                  <a:gd name="T43" fmla="*/ 171 h 183"/>
                  <a:gd name="T44" fmla="*/ 113 w 239"/>
                  <a:gd name="T45" fmla="*/ 177 h 183"/>
                  <a:gd name="T46" fmla="*/ 104 w 239"/>
                  <a:gd name="T47" fmla="*/ 179 h 183"/>
                  <a:gd name="T48" fmla="*/ 102 w 239"/>
                  <a:gd name="T49" fmla="*/ 181 h 183"/>
                  <a:gd name="T50" fmla="*/ 103 w 239"/>
                  <a:gd name="T51" fmla="*/ 183 h 183"/>
                  <a:gd name="T52" fmla="*/ 105 w 239"/>
                  <a:gd name="T53" fmla="*/ 183 h 183"/>
                  <a:gd name="T54" fmla="*/ 115 w 239"/>
                  <a:gd name="T55" fmla="*/ 180 h 183"/>
                  <a:gd name="T56" fmla="*/ 119 w 239"/>
                  <a:gd name="T57" fmla="*/ 171 h 183"/>
                  <a:gd name="T58" fmla="*/ 119 w 239"/>
                  <a:gd name="T59" fmla="*/ 137 h 183"/>
                  <a:gd name="T60" fmla="*/ 119 w 239"/>
                  <a:gd name="T61" fmla="*/ 137 h 183"/>
                  <a:gd name="T62" fmla="*/ 120 w 239"/>
                  <a:gd name="T63" fmla="*/ 137 h 183"/>
                  <a:gd name="T64" fmla="*/ 120 w 239"/>
                  <a:gd name="T65" fmla="*/ 171 h 183"/>
                  <a:gd name="T66" fmla="*/ 123 w 239"/>
                  <a:gd name="T67" fmla="*/ 180 h 183"/>
                  <a:gd name="T68" fmla="*/ 134 w 239"/>
                  <a:gd name="T69" fmla="*/ 183 h 183"/>
                  <a:gd name="T70" fmla="*/ 135 w 239"/>
                  <a:gd name="T71" fmla="*/ 183 h 183"/>
                  <a:gd name="T72" fmla="*/ 137 w 239"/>
                  <a:gd name="T73" fmla="*/ 181 h 183"/>
                  <a:gd name="T74" fmla="*/ 135 w 239"/>
                  <a:gd name="T75" fmla="*/ 179 h 183"/>
                  <a:gd name="T76" fmla="*/ 126 w 239"/>
                  <a:gd name="T77" fmla="*/ 177 h 183"/>
                  <a:gd name="T78" fmla="*/ 124 w 239"/>
                  <a:gd name="T79" fmla="*/ 171 h 183"/>
                  <a:gd name="T80" fmla="*/ 124 w 239"/>
                  <a:gd name="T81" fmla="*/ 142 h 183"/>
                  <a:gd name="T82" fmla="*/ 144 w 239"/>
                  <a:gd name="T83" fmla="*/ 155 h 183"/>
                  <a:gd name="T84" fmla="*/ 144 w 239"/>
                  <a:gd name="T85" fmla="*/ 155 h 183"/>
                  <a:gd name="T86" fmla="*/ 152 w 239"/>
                  <a:gd name="T87" fmla="*/ 151 h 183"/>
                  <a:gd name="T88" fmla="*/ 153 w 239"/>
                  <a:gd name="T89" fmla="*/ 142 h 183"/>
                  <a:gd name="T90" fmla="*/ 139 w 239"/>
                  <a:gd name="T91" fmla="*/ 134 h 183"/>
                  <a:gd name="T92" fmla="*/ 95 w 239"/>
                  <a:gd name="T93" fmla="*/ 151 h 183"/>
                  <a:gd name="T94" fmla="*/ 90 w 239"/>
                  <a:gd name="T95" fmla="*/ 149 h 183"/>
                  <a:gd name="T96" fmla="*/ 89 w 239"/>
                  <a:gd name="T97" fmla="*/ 144 h 183"/>
                  <a:gd name="T98" fmla="*/ 113 w 239"/>
                  <a:gd name="T99" fmla="*/ 135 h 183"/>
                  <a:gd name="T100" fmla="*/ 115 w 239"/>
                  <a:gd name="T101" fmla="*/ 135 h 183"/>
                  <a:gd name="T102" fmla="*/ 115 w 239"/>
                  <a:gd name="T103" fmla="*/ 136 h 183"/>
                  <a:gd name="T104" fmla="*/ 95 w 239"/>
                  <a:gd name="T105" fmla="*/ 151 h 183"/>
                  <a:gd name="T106" fmla="*/ 149 w 239"/>
                  <a:gd name="T107" fmla="*/ 149 h 183"/>
                  <a:gd name="T108" fmla="*/ 144 w 239"/>
                  <a:gd name="T109" fmla="*/ 151 h 183"/>
                  <a:gd name="T110" fmla="*/ 144 w 239"/>
                  <a:gd name="T111" fmla="*/ 151 h 183"/>
                  <a:gd name="T112" fmla="*/ 124 w 239"/>
                  <a:gd name="T113" fmla="*/ 136 h 183"/>
                  <a:gd name="T114" fmla="*/ 124 w 239"/>
                  <a:gd name="T115" fmla="*/ 135 h 183"/>
                  <a:gd name="T116" fmla="*/ 126 w 239"/>
                  <a:gd name="T117" fmla="*/ 135 h 183"/>
                  <a:gd name="T118" fmla="*/ 149 w 239"/>
                  <a:gd name="T119" fmla="*/ 144 h 183"/>
                  <a:gd name="T120" fmla="*/ 149 w 239"/>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83">
                    <a:moveTo>
                      <a:pt x="139" y="134"/>
                    </a:moveTo>
                    <a:cubicBezTo>
                      <a:pt x="158" y="131"/>
                      <a:pt x="185" y="124"/>
                      <a:pt x="205" y="103"/>
                    </a:cubicBezTo>
                    <a:cubicBezTo>
                      <a:pt x="228" y="80"/>
                      <a:pt x="239" y="46"/>
                      <a:pt x="236" y="2"/>
                    </a:cubicBezTo>
                    <a:cubicBezTo>
                      <a:pt x="236" y="1"/>
                      <a:pt x="235" y="0"/>
                      <a:pt x="234" y="1"/>
                    </a:cubicBezTo>
                    <a:cubicBezTo>
                      <a:pt x="233" y="1"/>
                      <a:pt x="232" y="2"/>
                      <a:pt x="232" y="3"/>
                    </a:cubicBezTo>
                    <a:cubicBezTo>
                      <a:pt x="234" y="45"/>
                      <a:pt x="225" y="78"/>
                      <a:pt x="203" y="100"/>
                    </a:cubicBezTo>
                    <a:cubicBezTo>
                      <a:pt x="177" y="126"/>
                      <a:pt x="140" y="130"/>
                      <a:pt x="126" y="131"/>
                    </a:cubicBezTo>
                    <a:cubicBezTo>
                      <a:pt x="125" y="131"/>
                      <a:pt x="123" y="131"/>
                      <a:pt x="122" y="131"/>
                    </a:cubicBezTo>
                    <a:cubicBezTo>
                      <a:pt x="121" y="131"/>
                      <a:pt x="120" y="131"/>
                      <a:pt x="119" y="131"/>
                    </a:cubicBezTo>
                    <a:cubicBezTo>
                      <a:pt x="118" y="131"/>
                      <a:pt x="118" y="131"/>
                      <a:pt x="116" y="131"/>
                    </a:cubicBezTo>
                    <a:cubicBezTo>
                      <a:pt x="115" y="131"/>
                      <a:pt x="114" y="131"/>
                      <a:pt x="113" y="131"/>
                    </a:cubicBezTo>
                    <a:cubicBezTo>
                      <a:pt x="98" y="130"/>
                      <a:pt x="62" y="126"/>
                      <a:pt x="36" y="100"/>
                    </a:cubicBezTo>
                    <a:cubicBezTo>
                      <a:pt x="14" y="78"/>
                      <a:pt x="4" y="45"/>
                      <a:pt x="7" y="3"/>
                    </a:cubicBezTo>
                    <a:cubicBezTo>
                      <a:pt x="7" y="2"/>
                      <a:pt x="6" y="1"/>
                      <a:pt x="5" y="1"/>
                    </a:cubicBezTo>
                    <a:cubicBezTo>
                      <a:pt x="4" y="0"/>
                      <a:pt x="3" y="1"/>
                      <a:pt x="3"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2" y="155"/>
                      <a:pt x="95" y="155"/>
                    </a:cubicBezTo>
                    <a:cubicBezTo>
                      <a:pt x="102" y="155"/>
                      <a:pt x="110" y="148"/>
                      <a:pt x="115" y="142"/>
                    </a:cubicBezTo>
                    <a:cubicBezTo>
                      <a:pt x="115" y="171"/>
                      <a:pt x="115" y="171"/>
                      <a:pt x="115" y="171"/>
                    </a:cubicBezTo>
                    <a:cubicBezTo>
                      <a:pt x="115" y="174"/>
                      <a:pt x="114" y="176"/>
                      <a:pt x="113" y="177"/>
                    </a:cubicBezTo>
                    <a:cubicBezTo>
                      <a:pt x="110" y="180"/>
                      <a:pt x="104" y="179"/>
                      <a:pt x="104" y="179"/>
                    </a:cubicBezTo>
                    <a:cubicBezTo>
                      <a:pt x="103" y="179"/>
                      <a:pt x="102" y="180"/>
                      <a:pt x="102" y="181"/>
                    </a:cubicBezTo>
                    <a:cubicBezTo>
                      <a:pt x="102"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20" y="137"/>
                      <a:pt x="120" y="137"/>
                    </a:cubicBezTo>
                    <a:cubicBezTo>
                      <a:pt x="120" y="171"/>
                      <a:pt x="120" y="171"/>
                      <a:pt x="120" y="171"/>
                    </a:cubicBezTo>
                    <a:cubicBezTo>
                      <a:pt x="120" y="175"/>
                      <a:pt x="121" y="178"/>
                      <a:pt x="123" y="180"/>
                    </a:cubicBezTo>
                    <a:cubicBezTo>
                      <a:pt x="127" y="183"/>
                      <a:pt x="131" y="183"/>
                      <a:pt x="134" y="183"/>
                    </a:cubicBezTo>
                    <a:cubicBezTo>
                      <a:pt x="135"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5"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2" y="140"/>
                      <a:pt x="104" y="136"/>
                      <a:pt x="113" y="135"/>
                    </a:cubicBezTo>
                    <a:cubicBezTo>
                      <a:pt x="114" y="135"/>
                      <a:pt x="114" y="135"/>
                      <a:pt x="115" y="135"/>
                    </a:cubicBezTo>
                    <a:cubicBezTo>
                      <a:pt x="115" y="136"/>
                      <a:pt x="115" y="136"/>
                      <a:pt x="115" y="136"/>
                    </a:cubicBezTo>
                    <a:cubicBezTo>
                      <a:pt x="110" y="142"/>
                      <a:pt x="101" y="151"/>
                      <a:pt x="95" y="151"/>
                    </a:cubicBezTo>
                    <a:close/>
                    <a:moveTo>
                      <a:pt x="149" y="149"/>
                    </a:moveTo>
                    <a:cubicBezTo>
                      <a:pt x="147" y="151"/>
                      <a:pt x="146" y="151"/>
                      <a:pt x="144" y="151"/>
                    </a:cubicBezTo>
                    <a:cubicBezTo>
                      <a:pt x="144" y="151"/>
                      <a:pt x="144" y="151"/>
                      <a:pt x="144" y="151"/>
                    </a:cubicBezTo>
                    <a:cubicBezTo>
                      <a:pt x="138"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9"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8" name="Freeform 3839"/>
              <p:cNvSpPr/>
              <p:nvPr/>
            </p:nvSpPr>
            <p:spPr bwMode="auto">
              <a:xfrm>
                <a:off x="12061826" y="2092325"/>
                <a:ext cx="95250" cy="88900"/>
              </a:xfrm>
              <a:custGeom>
                <a:avLst/>
                <a:gdLst>
                  <a:gd name="T0" fmla="*/ 20 w 30"/>
                  <a:gd name="T1" fmla="*/ 9 h 28"/>
                  <a:gd name="T2" fmla="*/ 6 w 30"/>
                  <a:gd name="T3" fmla="*/ 28 h 28"/>
                  <a:gd name="T4" fmla="*/ 27 w 30"/>
                  <a:gd name="T5" fmla="*/ 0 h 28"/>
                  <a:gd name="T6" fmla="*/ 5 w 30"/>
                  <a:gd name="T7" fmla="*/ 28 h 28"/>
                  <a:gd name="T8" fmla="*/ 20 w 30"/>
                  <a:gd name="T9" fmla="*/ 9 h 28"/>
                </a:gdLst>
                <a:ahLst/>
                <a:cxnLst>
                  <a:cxn ang="0">
                    <a:pos x="T0" y="T1"/>
                  </a:cxn>
                  <a:cxn ang="0">
                    <a:pos x="T2" y="T3"/>
                  </a:cxn>
                  <a:cxn ang="0">
                    <a:pos x="T4" y="T5"/>
                  </a:cxn>
                  <a:cxn ang="0">
                    <a:pos x="T6" y="T7"/>
                  </a:cxn>
                  <a:cxn ang="0">
                    <a:pos x="T8" y="T9"/>
                  </a:cxn>
                </a:cxnLst>
                <a:rect l="0" t="0" r="r" b="b"/>
                <a:pathLst>
                  <a:path w="30" h="28">
                    <a:moveTo>
                      <a:pt x="20" y="9"/>
                    </a:moveTo>
                    <a:cubicBezTo>
                      <a:pt x="13" y="16"/>
                      <a:pt x="9" y="24"/>
                      <a:pt x="6" y="28"/>
                    </a:cubicBezTo>
                    <a:cubicBezTo>
                      <a:pt x="30" y="26"/>
                      <a:pt x="27" y="0"/>
                      <a:pt x="27" y="0"/>
                    </a:cubicBezTo>
                    <a:cubicBezTo>
                      <a:pt x="0" y="3"/>
                      <a:pt x="5" y="25"/>
                      <a:pt x="5" y="28"/>
                    </a:cubicBezTo>
                    <a:cubicBezTo>
                      <a:pt x="10" y="18"/>
                      <a:pt x="20" y="9"/>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9" name="Freeform 3840"/>
              <p:cNvSpPr/>
              <p:nvPr/>
            </p:nvSpPr>
            <p:spPr bwMode="auto">
              <a:xfrm>
                <a:off x="12074526" y="2190750"/>
                <a:ext cx="92075" cy="88900"/>
              </a:xfrm>
              <a:custGeom>
                <a:avLst/>
                <a:gdLst>
                  <a:gd name="T0" fmla="*/ 5 w 29"/>
                  <a:gd name="T1" fmla="*/ 28 h 28"/>
                  <a:gd name="T2" fmla="*/ 19 w 29"/>
                  <a:gd name="T3" fmla="*/ 9 h 28"/>
                  <a:gd name="T4" fmla="*/ 6 w 29"/>
                  <a:gd name="T5" fmla="*/ 28 h 28"/>
                  <a:gd name="T6" fmla="*/ 26 w 29"/>
                  <a:gd name="T7" fmla="*/ 0 h 28"/>
                  <a:gd name="T8" fmla="*/ 5 w 29"/>
                  <a:gd name="T9" fmla="*/ 28 h 28"/>
                </a:gdLst>
                <a:ahLst/>
                <a:cxnLst>
                  <a:cxn ang="0">
                    <a:pos x="T0" y="T1"/>
                  </a:cxn>
                  <a:cxn ang="0">
                    <a:pos x="T2" y="T3"/>
                  </a:cxn>
                  <a:cxn ang="0">
                    <a:pos x="T4" y="T5"/>
                  </a:cxn>
                  <a:cxn ang="0">
                    <a:pos x="T6" y="T7"/>
                  </a:cxn>
                  <a:cxn ang="0">
                    <a:pos x="T8" y="T9"/>
                  </a:cxn>
                </a:cxnLst>
                <a:rect l="0" t="0" r="r" b="b"/>
                <a:pathLst>
                  <a:path w="29" h="28">
                    <a:moveTo>
                      <a:pt x="5" y="28"/>
                    </a:moveTo>
                    <a:cubicBezTo>
                      <a:pt x="10" y="18"/>
                      <a:pt x="19" y="9"/>
                      <a:pt x="19" y="9"/>
                    </a:cubicBezTo>
                    <a:cubicBezTo>
                      <a:pt x="12" y="16"/>
                      <a:pt x="8" y="23"/>
                      <a:pt x="6" y="28"/>
                    </a:cubicBezTo>
                    <a:cubicBezTo>
                      <a:pt x="29" y="26"/>
                      <a:pt x="26" y="0"/>
                      <a:pt x="26" y="0"/>
                    </a:cubicBezTo>
                    <a:cubicBezTo>
                      <a:pt x="0" y="2"/>
                      <a:pt x="4"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0" name="Freeform 3841"/>
              <p:cNvSpPr/>
              <p:nvPr/>
            </p:nvSpPr>
            <p:spPr bwMode="auto">
              <a:xfrm>
                <a:off x="12093576" y="2270125"/>
                <a:ext cx="92075" cy="85725"/>
              </a:xfrm>
              <a:custGeom>
                <a:avLst/>
                <a:gdLst>
                  <a:gd name="T0" fmla="*/ 5 w 29"/>
                  <a:gd name="T1" fmla="*/ 27 h 27"/>
                  <a:gd name="T2" fmla="*/ 20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20" y="9"/>
                      <a:pt x="20" y="9"/>
                    </a:cubicBezTo>
                    <a:cubicBezTo>
                      <a:pt x="13" y="16"/>
                      <a:pt x="9" y="23"/>
                      <a:pt x="6" y="27"/>
                    </a:cubicBezTo>
                    <a:cubicBezTo>
                      <a:pt x="29" y="26"/>
                      <a:pt x="27" y="0"/>
                      <a:pt x="27" y="0"/>
                    </a:cubicBezTo>
                    <a:cubicBezTo>
                      <a:pt x="0" y="2"/>
                      <a:pt x="5"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1" name="Freeform 3842"/>
              <p:cNvSpPr/>
              <p:nvPr/>
            </p:nvSpPr>
            <p:spPr bwMode="auto">
              <a:xfrm>
                <a:off x="12125326"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2" name="Freeform 3843"/>
              <p:cNvSpPr/>
              <p:nvPr/>
            </p:nvSpPr>
            <p:spPr bwMode="auto">
              <a:xfrm>
                <a:off x="1218565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8" y="21"/>
                      <a:pt x="18"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3" name="Freeform 3844"/>
              <p:cNvSpPr/>
              <p:nvPr/>
            </p:nvSpPr>
            <p:spPr bwMode="auto">
              <a:xfrm>
                <a:off x="1227137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2"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4" name="Freeform 3845"/>
              <p:cNvSpPr/>
              <p:nvPr/>
            </p:nvSpPr>
            <p:spPr bwMode="auto">
              <a:xfrm>
                <a:off x="1219517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5" y="18"/>
                      <a:pt x="12" y="19"/>
                      <a:pt x="12" y="19"/>
                    </a:cubicBezTo>
                    <a:cubicBezTo>
                      <a:pt x="22"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5" name="Freeform 3846"/>
              <p:cNvSpPr/>
              <p:nvPr/>
            </p:nvSpPr>
            <p:spPr bwMode="auto">
              <a:xfrm>
                <a:off x="12090401"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6" name="Freeform 3847"/>
              <p:cNvSpPr/>
              <p:nvPr/>
            </p:nvSpPr>
            <p:spPr bwMode="auto">
              <a:xfrm>
                <a:off x="12026901" y="2390775"/>
                <a:ext cx="95250" cy="104775"/>
              </a:xfrm>
              <a:custGeom>
                <a:avLst/>
                <a:gdLst>
                  <a:gd name="T0" fmla="*/ 30 w 30"/>
                  <a:gd name="T1" fmla="*/ 24 h 33"/>
                  <a:gd name="T2" fmla="*/ 10 w 30"/>
                  <a:gd name="T3" fmla="*/ 13 h 33"/>
                  <a:gd name="T4" fmla="*/ 30 w 30"/>
                  <a:gd name="T5" fmla="*/ 23 h 33"/>
                  <a:gd name="T6" fmla="*/ 0 w 30"/>
                  <a:gd name="T7" fmla="*/ 7 h 33"/>
                  <a:gd name="T8" fmla="*/ 30 w 30"/>
                  <a:gd name="T9" fmla="*/ 24 h 33"/>
                </a:gdLst>
                <a:ahLst/>
                <a:cxnLst>
                  <a:cxn ang="0">
                    <a:pos x="T0" y="T1"/>
                  </a:cxn>
                  <a:cxn ang="0">
                    <a:pos x="T2" y="T3"/>
                  </a:cxn>
                  <a:cxn ang="0">
                    <a:pos x="T4" y="T5"/>
                  </a:cxn>
                  <a:cxn ang="0">
                    <a:pos x="T6" y="T7"/>
                  </a:cxn>
                  <a:cxn ang="0">
                    <a:pos x="T8" y="T9"/>
                  </a:cxn>
                </a:cxnLst>
                <a:rect l="0" t="0" r="r" b="b"/>
                <a:pathLst>
                  <a:path w="30" h="33">
                    <a:moveTo>
                      <a:pt x="30" y="24"/>
                    </a:moveTo>
                    <a:cubicBezTo>
                      <a:pt x="19" y="20"/>
                      <a:pt x="10" y="13"/>
                      <a:pt x="10" y="13"/>
                    </a:cubicBezTo>
                    <a:cubicBezTo>
                      <a:pt x="17" y="18"/>
                      <a:pt x="25" y="21"/>
                      <a:pt x="30" y="23"/>
                    </a:cubicBezTo>
                    <a:cubicBezTo>
                      <a:pt x="25" y="0"/>
                      <a:pt x="0" y="7"/>
                      <a:pt x="0" y="7"/>
                    </a:cubicBezTo>
                    <a:cubicBezTo>
                      <a:pt x="6" y="33"/>
                      <a:pt x="27" y="25"/>
                      <a:pt x="3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7" name="Freeform 3848"/>
              <p:cNvSpPr/>
              <p:nvPr/>
            </p:nvSpPr>
            <p:spPr bwMode="auto">
              <a:xfrm>
                <a:off x="11979276" y="2286000"/>
                <a:ext cx="92075" cy="95250"/>
              </a:xfrm>
              <a:custGeom>
                <a:avLst/>
                <a:gdLst>
                  <a:gd name="T0" fmla="*/ 29 w 29"/>
                  <a:gd name="T1" fmla="*/ 24 h 30"/>
                  <a:gd name="T2" fmla="*/ 10 w 29"/>
                  <a:gd name="T3" fmla="*/ 10 h 30"/>
                  <a:gd name="T4" fmla="*/ 29 w 29"/>
                  <a:gd name="T5" fmla="*/ 23 h 30"/>
                  <a:gd name="T6" fmla="*/ 0 w 29"/>
                  <a:gd name="T7" fmla="*/ 3 h 30"/>
                  <a:gd name="T8" fmla="*/ 29 w 29"/>
                  <a:gd name="T9" fmla="*/ 24 h 30"/>
                </a:gdLst>
                <a:ahLst/>
                <a:cxnLst>
                  <a:cxn ang="0">
                    <a:pos x="T0" y="T1"/>
                  </a:cxn>
                  <a:cxn ang="0">
                    <a:pos x="T2" y="T3"/>
                  </a:cxn>
                  <a:cxn ang="0">
                    <a:pos x="T4" y="T5"/>
                  </a:cxn>
                  <a:cxn ang="0">
                    <a:pos x="T6" y="T7"/>
                  </a:cxn>
                  <a:cxn ang="0">
                    <a:pos x="T8" y="T9"/>
                  </a:cxn>
                </a:cxnLst>
                <a:rect l="0" t="0" r="r" b="b"/>
                <a:pathLst>
                  <a:path w="29" h="30">
                    <a:moveTo>
                      <a:pt x="29" y="24"/>
                    </a:moveTo>
                    <a:cubicBezTo>
                      <a:pt x="18" y="19"/>
                      <a:pt x="10" y="10"/>
                      <a:pt x="10" y="10"/>
                    </a:cubicBezTo>
                    <a:cubicBezTo>
                      <a:pt x="17" y="17"/>
                      <a:pt x="24" y="21"/>
                      <a:pt x="29" y="23"/>
                    </a:cubicBezTo>
                    <a:cubicBezTo>
                      <a:pt x="26" y="0"/>
                      <a:pt x="0" y="3"/>
                      <a:pt x="0" y="3"/>
                    </a:cubicBezTo>
                    <a:cubicBezTo>
                      <a:pt x="3" y="30"/>
                      <a:pt x="26" y="25"/>
                      <a:pt x="2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8" name="Freeform 3849"/>
              <p:cNvSpPr/>
              <p:nvPr/>
            </p:nvSpPr>
            <p:spPr bwMode="auto">
              <a:xfrm>
                <a:off x="11957051"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9" name="Freeform 3850"/>
              <p:cNvSpPr/>
              <p:nvPr/>
            </p:nvSpPr>
            <p:spPr bwMode="auto">
              <a:xfrm>
                <a:off x="11963401"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8"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859" name="Rectangle 24"/>
          <p:cNvSpPr>
            <a:spLocks noChangeArrowheads="1"/>
          </p:cNvSpPr>
          <p:nvPr/>
        </p:nvSpPr>
        <p:spPr bwMode="auto">
          <a:xfrm>
            <a:off x="532976" y="3650845"/>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0" name="Rectangle 24"/>
          <p:cNvSpPr>
            <a:spLocks noChangeArrowheads="1"/>
          </p:cNvSpPr>
          <p:nvPr/>
        </p:nvSpPr>
        <p:spPr bwMode="auto">
          <a:xfrm>
            <a:off x="1164716" y="1588121"/>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1</a:t>
            </a:r>
            <a:endParaRPr lang="en-US" altLang="zh-CN" sz="2000" dirty="0">
              <a:solidFill>
                <a:schemeClr val="bg1"/>
              </a:solidFill>
            </a:endParaRPr>
          </a:p>
        </p:txBody>
      </p:sp>
      <p:sp>
        <p:nvSpPr>
          <p:cNvPr id="3861" name="Rectangle 24"/>
          <p:cNvSpPr>
            <a:spLocks noChangeArrowheads="1"/>
          </p:cNvSpPr>
          <p:nvPr/>
        </p:nvSpPr>
        <p:spPr bwMode="auto">
          <a:xfrm>
            <a:off x="2645235" y="3650845"/>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2" name="Rectangle 24"/>
          <p:cNvSpPr>
            <a:spLocks noChangeArrowheads="1"/>
          </p:cNvSpPr>
          <p:nvPr/>
        </p:nvSpPr>
        <p:spPr bwMode="auto">
          <a:xfrm>
            <a:off x="3255991" y="1588121"/>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2</a:t>
            </a:r>
            <a:endParaRPr lang="en-US" altLang="zh-CN" sz="2000" dirty="0">
              <a:solidFill>
                <a:schemeClr val="bg1"/>
              </a:solidFill>
            </a:endParaRPr>
          </a:p>
        </p:txBody>
      </p:sp>
      <p:sp>
        <p:nvSpPr>
          <p:cNvPr id="3863" name="Rectangle 24"/>
          <p:cNvSpPr>
            <a:spLocks noChangeArrowheads="1"/>
          </p:cNvSpPr>
          <p:nvPr/>
        </p:nvSpPr>
        <p:spPr bwMode="auto">
          <a:xfrm>
            <a:off x="4728035" y="3650845"/>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4" name="Rectangle 24"/>
          <p:cNvSpPr>
            <a:spLocks noChangeArrowheads="1"/>
          </p:cNvSpPr>
          <p:nvPr/>
        </p:nvSpPr>
        <p:spPr bwMode="auto">
          <a:xfrm>
            <a:off x="5338791" y="1588121"/>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3</a:t>
            </a:r>
            <a:endParaRPr lang="en-US" altLang="zh-CN" sz="2000" dirty="0">
              <a:solidFill>
                <a:schemeClr val="bg1"/>
              </a:solidFill>
            </a:endParaRPr>
          </a:p>
        </p:txBody>
      </p:sp>
      <p:sp>
        <p:nvSpPr>
          <p:cNvPr id="3865" name="Rectangle 24"/>
          <p:cNvSpPr>
            <a:spLocks noChangeArrowheads="1"/>
          </p:cNvSpPr>
          <p:nvPr/>
        </p:nvSpPr>
        <p:spPr bwMode="auto">
          <a:xfrm>
            <a:off x="6823535" y="3650845"/>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6" name="Rectangle 24"/>
          <p:cNvSpPr>
            <a:spLocks noChangeArrowheads="1"/>
          </p:cNvSpPr>
          <p:nvPr/>
        </p:nvSpPr>
        <p:spPr bwMode="auto">
          <a:xfrm>
            <a:off x="7434291" y="1588121"/>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4</a:t>
            </a:r>
            <a:endParaRPr lang="en-US" altLang="zh-CN" sz="2000" dirty="0">
              <a:solidFill>
                <a:schemeClr val="bg1"/>
              </a:solidFill>
            </a:endParaRPr>
          </a:p>
        </p:txBody>
      </p:sp>
      <p:sp>
        <p:nvSpPr>
          <p:cNvPr id="3867" name="Rectangle 24"/>
          <p:cNvSpPr>
            <a:spLocks noChangeArrowheads="1"/>
          </p:cNvSpPr>
          <p:nvPr/>
        </p:nvSpPr>
        <p:spPr bwMode="auto">
          <a:xfrm>
            <a:off x="809235" y="3099735"/>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1"/>
                </a:solidFill>
              </a:rPr>
              <a:t>$1,234,000</a:t>
            </a:r>
            <a:endParaRPr lang="en-US" altLang="zh-CN" sz="1600" dirty="0">
              <a:solidFill>
                <a:schemeClr val="accent1"/>
              </a:solidFill>
            </a:endParaRPr>
          </a:p>
        </p:txBody>
      </p:sp>
      <p:cxnSp>
        <p:nvCxnSpPr>
          <p:cNvPr id="6900" name="直接连接符 6899"/>
          <p:cNvCxnSpPr/>
          <p:nvPr/>
        </p:nvCxnSpPr>
        <p:spPr>
          <a:xfrm>
            <a:off x="809235" y="3540702"/>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0" name="Rectangle 24"/>
          <p:cNvSpPr>
            <a:spLocks noChangeArrowheads="1"/>
          </p:cNvSpPr>
          <p:nvPr/>
        </p:nvSpPr>
        <p:spPr bwMode="auto">
          <a:xfrm>
            <a:off x="2912355" y="3099735"/>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2"/>
                </a:solidFill>
              </a:rPr>
              <a:t>$1,234,000</a:t>
            </a:r>
            <a:endParaRPr lang="en-US" altLang="zh-CN" sz="1600" dirty="0">
              <a:solidFill>
                <a:schemeClr val="accent2"/>
              </a:solidFill>
            </a:endParaRPr>
          </a:p>
        </p:txBody>
      </p:sp>
      <p:cxnSp>
        <p:nvCxnSpPr>
          <p:cNvPr id="3871" name="直接连接符 3870"/>
          <p:cNvCxnSpPr/>
          <p:nvPr/>
        </p:nvCxnSpPr>
        <p:spPr>
          <a:xfrm>
            <a:off x="2912355" y="3540702"/>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2" name="Rectangle 24"/>
          <p:cNvSpPr>
            <a:spLocks noChangeArrowheads="1"/>
          </p:cNvSpPr>
          <p:nvPr/>
        </p:nvSpPr>
        <p:spPr bwMode="auto">
          <a:xfrm>
            <a:off x="4992615" y="3099735"/>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3"/>
                </a:solidFill>
              </a:rPr>
              <a:t>$1,234,000</a:t>
            </a:r>
            <a:endParaRPr lang="en-US" altLang="zh-CN" sz="1600" dirty="0">
              <a:solidFill>
                <a:schemeClr val="accent3"/>
              </a:solidFill>
            </a:endParaRPr>
          </a:p>
        </p:txBody>
      </p:sp>
      <p:cxnSp>
        <p:nvCxnSpPr>
          <p:cNvPr id="3873" name="直接连接符 3872"/>
          <p:cNvCxnSpPr/>
          <p:nvPr/>
        </p:nvCxnSpPr>
        <p:spPr>
          <a:xfrm>
            <a:off x="4992615" y="3540702"/>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4" name="Rectangle 24"/>
          <p:cNvSpPr>
            <a:spLocks noChangeArrowheads="1"/>
          </p:cNvSpPr>
          <p:nvPr/>
        </p:nvSpPr>
        <p:spPr bwMode="auto">
          <a:xfrm>
            <a:off x="7088115" y="3099735"/>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4"/>
                </a:solidFill>
              </a:rPr>
              <a:t>$1,234,000</a:t>
            </a:r>
            <a:endParaRPr lang="en-US" altLang="zh-CN" sz="1600" dirty="0">
              <a:solidFill>
                <a:schemeClr val="accent4"/>
              </a:solidFill>
            </a:endParaRPr>
          </a:p>
        </p:txBody>
      </p:sp>
      <p:cxnSp>
        <p:nvCxnSpPr>
          <p:cNvPr id="3875" name="直接连接符 3874"/>
          <p:cNvCxnSpPr/>
          <p:nvPr/>
        </p:nvCxnSpPr>
        <p:spPr>
          <a:xfrm>
            <a:off x="7088115" y="3540702"/>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5"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146" name="组合 145"/>
          <p:cNvGrpSpPr/>
          <p:nvPr/>
        </p:nvGrpSpPr>
        <p:grpSpPr>
          <a:xfrm>
            <a:off x="416158" y="699542"/>
            <a:ext cx="899592" cy="56017"/>
            <a:chOff x="0" y="2842590"/>
            <a:chExt cx="7054752" cy="89199"/>
          </a:xfrm>
        </p:grpSpPr>
        <p:sp>
          <p:nvSpPr>
            <p:cNvPr id="147" name="矩形 14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14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noEditPoints="1"/>
          </p:cNvSpPr>
          <p:nvPr/>
        </p:nvSpPr>
        <p:spPr bwMode="auto">
          <a:xfrm>
            <a:off x="1267848"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1267848"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139686" y="2365231"/>
            <a:ext cx="432544" cy="496777"/>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1481450" y="2663031"/>
            <a:ext cx="647481" cy="651686"/>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10"/>
          <p:cNvSpPr>
            <a:spLocks noEditPoints="1"/>
          </p:cNvSpPr>
          <p:nvPr/>
        </p:nvSpPr>
        <p:spPr bwMode="auto">
          <a:xfrm>
            <a:off x="6801470"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1" name="Freeform 11"/>
          <p:cNvSpPr/>
          <p:nvPr/>
        </p:nvSpPr>
        <p:spPr bwMode="auto">
          <a:xfrm>
            <a:off x="7571770" y="3115738"/>
            <a:ext cx="432544" cy="496777"/>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 name="Oval 12"/>
          <p:cNvSpPr>
            <a:spLocks noChangeArrowheads="1"/>
          </p:cNvSpPr>
          <p:nvPr/>
        </p:nvSpPr>
        <p:spPr bwMode="auto">
          <a:xfrm>
            <a:off x="7015072" y="2663031"/>
            <a:ext cx="647481" cy="651686"/>
          </a:xfrm>
          <a:prstGeom prst="ellipse">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13" name="Freeform 13"/>
          <p:cNvSpPr>
            <a:spLocks noEditPoints="1"/>
          </p:cNvSpPr>
          <p:nvPr/>
        </p:nvSpPr>
        <p:spPr bwMode="auto">
          <a:xfrm>
            <a:off x="2374573"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Oval 14"/>
          <p:cNvSpPr>
            <a:spLocks noChangeArrowheads="1"/>
          </p:cNvSpPr>
          <p:nvPr/>
        </p:nvSpPr>
        <p:spPr bwMode="auto">
          <a:xfrm>
            <a:off x="2588175" y="2663031"/>
            <a:ext cx="647481" cy="651686"/>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3481297"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694899" y="2663031"/>
            <a:ext cx="647481" cy="651686"/>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7" name="Freeform 17"/>
          <p:cNvSpPr>
            <a:spLocks noEditPoints="1"/>
          </p:cNvSpPr>
          <p:nvPr/>
        </p:nvSpPr>
        <p:spPr bwMode="auto">
          <a:xfrm>
            <a:off x="4588022"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Oval 18"/>
          <p:cNvSpPr>
            <a:spLocks noChangeArrowheads="1"/>
          </p:cNvSpPr>
          <p:nvPr/>
        </p:nvSpPr>
        <p:spPr bwMode="auto">
          <a:xfrm>
            <a:off x="4801623" y="2663031"/>
            <a:ext cx="647481" cy="651686"/>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5694745"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0" name="Oval 20"/>
          <p:cNvSpPr>
            <a:spLocks noChangeArrowheads="1"/>
          </p:cNvSpPr>
          <p:nvPr/>
        </p:nvSpPr>
        <p:spPr bwMode="auto">
          <a:xfrm>
            <a:off x="5908347" y="2663031"/>
            <a:ext cx="647481" cy="651686"/>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7215323" y="2867350"/>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1673691" y="2862008"/>
            <a:ext cx="262998" cy="253730"/>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6121948" y="2859337"/>
            <a:ext cx="216272" cy="259072"/>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2780415" y="2864679"/>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3887139" y="2856666"/>
            <a:ext cx="262998" cy="264414"/>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a:spLocks noEditPoints="1"/>
          </p:cNvSpPr>
          <p:nvPr/>
        </p:nvSpPr>
        <p:spPr bwMode="auto">
          <a:xfrm>
            <a:off x="4983184" y="2845983"/>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094041" y="4083860"/>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29" name="直接连接符 28"/>
          <p:cNvCxnSpPr/>
          <p:nvPr/>
        </p:nvCxnSpPr>
        <p:spPr>
          <a:xfrm flipV="1">
            <a:off x="1805190" y="3644866"/>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24"/>
          <p:cNvSpPr>
            <a:spLocks noChangeArrowheads="1"/>
          </p:cNvSpPr>
          <p:nvPr/>
        </p:nvSpPr>
        <p:spPr bwMode="auto">
          <a:xfrm>
            <a:off x="3307491" y="4083860"/>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34" name="直接连接符 33"/>
          <p:cNvCxnSpPr/>
          <p:nvPr/>
        </p:nvCxnSpPr>
        <p:spPr>
          <a:xfrm flipV="1">
            <a:off x="4018640" y="3644866"/>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24"/>
          <p:cNvSpPr>
            <a:spLocks noChangeArrowheads="1"/>
          </p:cNvSpPr>
          <p:nvPr/>
        </p:nvSpPr>
        <p:spPr bwMode="auto">
          <a:xfrm>
            <a:off x="5532531" y="4083860"/>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36" name="直接连接符 35"/>
          <p:cNvCxnSpPr/>
          <p:nvPr/>
        </p:nvCxnSpPr>
        <p:spPr>
          <a:xfrm flipV="1">
            <a:off x="6243680" y="3644866"/>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911914" y="1962634"/>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24"/>
          <p:cNvSpPr>
            <a:spLocks noChangeArrowheads="1"/>
          </p:cNvSpPr>
          <p:nvPr/>
        </p:nvSpPr>
        <p:spPr bwMode="auto">
          <a:xfrm>
            <a:off x="2200766" y="1197361"/>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39" name="直接连接符 38"/>
          <p:cNvCxnSpPr/>
          <p:nvPr/>
        </p:nvCxnSpPr>
        <p:spPr>
          <a:xfrm flipV="1">
            <a:off x="5114094" y="1962634"/>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24"/>
          <p:cNvSpPr>
            <a:spLocks noChangeArrowheads="1"/>
          </p:cNvSpPr>
          <p:nvPr/>
        </p:nvSpPr>
        <p:spPr bwMode="auto">
          <a:xfrm>
            <a:off x="4402946" y="1197361"/>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41" name="直接连接符 40"/>
          <p:cNvCxnSpPr/>
          <p:nvPr/>
        </p:nvCxnSpPr>
        <p:spPr>
          <a:xfrm flipV="1">
            <a:off x="7331514" y="1962634"/>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Rectangle 24"/>
          <p:cNvSpPr>
            <a:spLocks noChangeArrowheads="1"/>
          </p:cNvSpPr>
          <p:nvPr/>
        </p:nvSpPr>
        <p:spPr bwMode="auto">
          <a:xfrm>
            <a:off x="6620366" y="1197361"/>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43"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46" name="组合 45"/>
          <p:cNvGrpSpPr/>
          <p:nvPr/>
        </p:nvGrpSpPr>
        <p:grpSpPr>
          <a:xfrm>
            <a:off x="416158" y="699542"/>
            <a:ext cx="899592" cy="56017"/>
            <a:chOff x="0" y="2842590"/>
            <a:chExt cx="7054752" cy="89199"/>
          </a:xfrm>
        </p:grpSpPr>
        <p:sp>
          <p:nvSpPr>
            <p:cNvPr id="47" name="矩形 4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573570" y="2676794"/>
            <a:ext cx="1127232" cy="987706"/>
          </a:xfrm>
          <a:prstGeom prst="rect">
            <a:avLst/>
          </a:prstGeom>
        </p:spPr>
        <p:txBody>
          <a:bodyPr wrap="none">
            <a:spAutoFit/>
          </a:bodyPr>
          <a:lstStyle/>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关键技术</a:t>
            </a:r>
          </a:p>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实践难点</a:t>
            </a:r>
          </a:p>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市场调研分析</a:t>
            </a:r>
          </a:p>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案例对比分析</a:t>
            </a:r>
          </a:p>
        </p:txBody>
      </p:sp>
      <p:sp>
        <p:nvSpPr>
          <p:cNvPr id="39" name="矩形 38"/>
          <p:cNvSpPr/>
          <p:nvPr/>
        </p:nvSpPr>
        <p:spPr>
          <a:xfrm>
            <a:off x="5364088" y="2070506"/>
            <a:ext cx="2520280" cy="400110"/>
          </a:xfrm>
          <a:prstGeom prst="rect">
            <a:avLst/>
          </a:prstGeom>
        </p:spPr>
        <p:txBody>
          <a:bodyPr wrap="square">
            <a:spAutoFit/>
          </a:bodyPr>
          <a:lstStyle/>
          <a:p>
            <a:r>
              <a:rPr lang="zh-CN" altLang="en-US" sz="2000" b="1" dirty="0">
                <a:ln w="6350">
                  <a:noFill/>
                </a:ln>
                <a:solidFill>
                  <a:schemeClr val="tx1">
                    <a:lumMod val="50000"/>
                    <a:lumOff val="50000"/>
                  </a:schemeClr>
                </a:solidFill>
                <a:latin typeface="Impact" pitchFamily="34" charset="0"/>
                <a:ea typeface="微软雅黑" pitchFamily="34" charset="-122"/>
              </a:rPr>
              <a:t>关键技术与实践难点</a:t>
            </a:r>
          </a:p>
        </p:txBody>
      </p:sp>
      <p:sp>
        <p:nvSpPr>
          <p:cNvPr id="41" name="矩形 40"/>
          <p:cNvSpPr/>
          <p:nvPr/>
        </p:nvSpPr>
        <p:spPr>
          <a:xfrm>
            <a:off x="4573570" y="1790523"/>
            <a:ext cx="790518" cy="769441"/>
          </a:xfrm>
          <a:prstGeom prst="rect">
            <a:avLst/>
          </a:prstGeom>
        </p:spPr>
        <p:txBody>
          <a:bodyPr wrap="square">
            <a:spAutoFit/>
          </a:bodyPr>
          <a:lstStyle/>
          <a:p>
            <a:pPr algn="ctr"/>
            <a:r>
              <a:rPr lang="en-US" altLang="zh-CN" sz="4400" dirty="0">
                <a:ln w="6350">
                  <a:noFill/>
                </a:ln>
                <a:solidFill>
                  <a:schemeClr val="bg1">
                    <a:lumMod val="50000"/>
                  </a:schemeClr>
                </a:solidFill>
                <a:latin typeface="Impact" pitchFamily="34" charset="0"/>
                <a:ea typeface="微软雅黑" pitchFamily="34" charset="-122"/>
              </a:rPr>
              <a:t>03</a:t>
            </a:r>
            <a:endParaRPr lang="zh-CN" altLang="en-US" sz="4400" dirty="0">
              <a:ln w="6350">
                <a:noFill/>
              </a:ln>
              <a:solidFill>
                <a:schemeClr val="bg1">
                  <a:lumMod val="50000"/>
                </a:schemeClr>
              </a:solidFill>
              <a:latin typeface="Impact" pitchFamily="34" charset="0"/>
              <a:ea typeface="微软雅黑" pitchFamily="34" charset="-122"/>
            </a:endParaRPr>
          </a:p>
        </p:txBody>
      </p:sp>
      <p:grpSp>
        <p:nvGrpSpPr>
          <p:cNvPr id="47" name="组合 46"/>
          <p:cNvGrpSpPr/>
          <p:nvPr/>
        </p:nvGrpSpPr>
        <p:grpSpPr>
          <a:xfrm>
            <a:off x="0" y="2517744"/>
            <a:ext cx="9144000" cy="54006"/>
            <a:chOff x="2190216" y="0"/>
            <a:chExt cx="7128792" cy="108012"/>
          </a:xfrm>
        </p:grpSpPr>
        <p:sp>
          <p:nvSpPr>
            <p:cNvPr id="50" name="矩形 49"/>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810964" y="1666312"/>
            <a:ext cx="2181820" cy="2185378"/>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 name="Oval 7"/>
          <p:cNvSpPr>
            <a:spLocks noChangeArrowheads="1"/>
          </p:cNvSpPr>
          <p:nvPr/>
        </p:nvSpPr>
        <p:spPr bwMode="auto">
          <a:xfrm>
            <a:off x="2611362" y="1666312"/>
            <a:ext cx="2181820" cy="218537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 name="Oval 8"/>
          <p:cNvSpPr>
            <a:spLocks noChangeArrowheads="1"/>
          </p:cNvSpPr>
          <p:nvPr/>
        </p:nvSpPr>
        <p:spPr bwMode="auto">
          <a:xfrm>
            <a:off x="4412482" y="1666312"/>
            <a:ext cx="2181820" cy="2185378"/>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7" name="Oval 9"/>
          <p:cNvSpPr>
            <a:spLocks noChangeArrowheads="1"/>
          </p:cNvSpPr>
          <p:nvPr/>
        </p:nvSpPr>
        <p:spPr bwMode="auto">
          <a:xfrm>
            <a:off x="6212880" y="1666312"/>
            <a:ext cx="2181820" cy="218537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0" name="Rectangle 24"/>
          <p:cNvSpPr>
            <a:spLocks noChangeArrowheads="1"/>
          </p:cNvSpPr>
          <p:nvPr/>
        </p:nvSpPr>
        <p:spPr bwMode="auto">
          <a:xfrm>
            <a:off x="119270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1" name="Rectangle 24"/>
          <p:cNvSpPr>
            <a:spLocks noChangeArrowheads="1"/>
          </p:cNvSpPr>
          <p:nvPr/>
        </p:nvSpPr>
        <p:spPr bwMode="auto">
          <a:xfrm>
            <a:off x="140873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01</a:t>
            </a:r>
            <a:endParaRPr lang="en-US" altLang="zh-CN" sz="3600" dirty="0">
              <a:solidFill>
                <a:schemeClr val="bg1"/>
              </a:solidFill>
            </a:endParaRPr>
          </a:p>
        </p:txBody>
      </p:sp>
      <p:cxnSp>
        <p:nvCxnSpPr>
          <p:cNvPr id="12" name="直接连接符 11"/>
          <p:cNvCxnSpPr/>
          <p:nvPr/>
        </p:nvCxnSpPr>
        <p:spPr>
          <a:xfrm>
            <a:off x="124711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24"/>
          <p:cNvSpPr>
            <a:spLocks noChangeArrowheads="1"/>
          </p:cNvSpPr>
          <p:nvPr/>
        </p:nvSpPr>
        <p:spPr bwMode="auto">
          <a:xfrm>
            <a:off x="302785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4" name="Rectangle 24"/>
          <p:cNvSpPr>
            <a:spLocks noChangeArrowheads="1"/>
          </p:cNvSpPr>
          <p:nvPr/>
        </p:nvSpPr>
        <p:spPr bwMode="auto">
          <a:xfrm>
            <a:off x="324388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02</a:t>
            </a:r>
            <a:endParaRPr lang="en-US" altLang="zh-CN" sz="3600" dirty="0">
              <a:solidFill>
                <a:schemeClr val="bg1"/>
              </a:solidFill>
            </a:endParaRPr>
          </a:p>
        </p:txBody>
      </p:sp>
      <p:cxnSp>
        <p:nvCxnSpPr>
          <p:cNvPr id="15" name="直接连接符 14"/>
          <p:cNvCxnSpPr/>
          <p:nvPr/>
        </p:nvCxnSpPr>
        <p:spPr>
          <a:xfrm>
            <a:off x="308226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24"/>
          <p:cNvSpPr>
            <a:spLocks noChangeArrowheads="1"/>
          </p:cNvSpPr>
          <p:nvPr/>
        </p:nvSpPr>
        <p:spPr bwMode="auto">
          <a:xfrm>
            <a:off x="483760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7" name="Rectangle 24"/>
          <p:cNvSpPr>
            <a:spLocks noChangeArrowheads="1"/>
          </p:cNvSpPr>
          <p:nvPr/>
        </p:nvSpPr>
        <p:spPr bwMode="auto">
          <a:xfrm>
            <a:off x="505363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03</a:t>
            </a:r>
            <a:endParaRPr lang="en-US" altLang="zh-CN" sz="3600" dirty="0">
              <a:solidFill>
                <a:schemeClr val="bg1"/>
              </a:solidFill>
            </a:endParaRPr>
          </a:p>
        </p:txBody>
      </p:sp>
      <p:cxnSp>
        <p:nvCxnSpPr>
          <p:cNvPr id="18" name="直接连接符 17"/>
          <p:cNvCxnSpPr/>
          <p:nvPr/>
        </p:nvCxnSpPr>
        <p:spPr>
          <a:xfrm>
            <a:off x="489201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24"/>
          <p:cNvSpPr>
            <a:spLocks noChangeArrowheads="1"/>
          </p:cNvSpPr>
          <p:nvPr/>
        </p:nvSpPr>
        <p:spPr bwMode="auto">
          <a:xfrm>
            <a:off x="667275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0" name="Rectangle 24"/>
          <p:cNvSpPr>
            <a:spLocks noChangeArrowheads="1"/>
          </p:cNvSpPr>
          <p:nvPr/>
        </p:nvSpPr>
        <p:spPr bwMode="auto">
          <a:xfrm>
            <a:off x="688878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04</a:t>
            </a:r>
            <a:endParaRPr lang="en-US" altLang="zh-CN" sz="3600" dirty="0">
              <a:solidFill>
                <a:schemeClr val="bg1"/>
              </a:solidFill>
            </a:endParaRPr>
          </a:p>
        </p:txBody>
      </p:sp>
      <p:cxnSp>
        <p:nvCxnSpPr>
          <p:cNvPr id="21" name="直接连接符 20"/>
          <p:cNvCxnSpPr/>
          <p:nvPr/>
        </p:nvCxnSpPr>
        <p:spPr>
          <a:xfrm>
            <a:off x="672716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23" name="组合 22"/>
          <p:cNvGrpSpPr/>
          <p:nvPr/>
        </p:nvGrpSpPr>
        <p:grpSpPr>
          <a:xfrm>
            <a:off x="416158" y="699542"/>
            <a:ext cx="899592" cy="56017"/>
            <a:chOff x="0" y="2842590"/>
            <a:chExt cx="7054752" cy="89199"/>
          </a:xfrm>
        </p:grpSpPr>
        <p:sp>
          <p:nvSpPr>
            <p:cNvPr id="26" name="矩形 25"/>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487" y="1399891"/>
            <a:ext cx="9146488" cy="8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65"/>
          <p:cNvGrpSpPr/>
          <p:nvPr/>
        </p:nvGrpSpPr>
        <p:grpSpPr bwMode="auto">
          <a:xfrm>
            <a:off x="576055" y="1938340"/>
            <a:ext cx="3311544" cy="2434705"/>
            <a:chOff x="3243" y="1030"/>
            <a:chExt cx="2132" cy="1567"/>
          </a:xfrm>
        </p:grpSpPr>
        <p:sp>
          <p:nvSpPr>
            <p:cNvPr id="6" name="Oval 66"/>
            <p:cNvSpPr>
              <a:spLocks noChangeArrowheads="1"/>
            </p:cNvSpPr>
            <p:nvPr/>
          </p:nvSpPr>
          <p:spPr bwMode="auto">
            <a:xfrm>
              <a:off x="3243" y="2555"/>
              <a:ext cx="2132" cy="42"/>
            </a:xfrm>
            <a:prstGeom prst="ellipse">
              <a:avLst/>
            </a:prstGeom>
            <a:gradFill rotWithShape="1">
              <a:gsLst>
                <a:gs pos="0">
                  <a:schemeClr val="accent5">
                    <a:alpha val="50000"/>
                  </a:schemeClr>
                </a:gs>
                <a:gs pos="100000">
                  <a:srgbClr val="F8F8F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pic>
          <p:nvPicPr>
            <p:cNvPr id="7" name="Picture 67" descr="2"/>
            <p:cNvPicPr>
              <a:picLocks noChangeAspect="1" noChangeArrowheads="1"/>
            </p:cNvPicPr>
            <p:nvPr/>
          </p:nvPicPr>
          <p:blipFill>
            <a:blip r:embed="rId2" cstate="screen"/>
            <a:srcRect/>
            <a:stretch>
              <a:fillRect/>
            </a:stretch>
          </p:blipFill>
          <p:spPr bwMode="auto">
            <a:xfrm>
              <a:off x="3322" y="1030"/>
              <a:ext cx="2025"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8" descr="psb"/>
            <p:cNvSpPr>
              <a:spLocks noChangeArrowheads="1"/>
            </p:cNvSpPr>
            <p:nvPr/>
          </p:nvSpPr>
          <p:spPr bwMode="auto">
            <a:xfrm>
              <a:off x="3395" y="1099"/>
              <a:ext cx="1871" cy="1083"/>
            </a:xfrm>
            <a:prstGeom prst="rect">
              <a:avLst/>
            </a:prstGeom>
            <a:blipFill dpi="0" rotWithShape="1">
              <a:blip r:embed="rId3" cstate="screen"/>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aphicFrame>
        <p:nvGraphicFramePr>
          <p:cNvPr id="9" name="图表 8"/>
          <p:cNvGraphicFramePr/>
          <p:nvPr/>
        </p:nvGraphicFramePr>
        <p:xfrm>
          <a:off x="4860032" y="2535099"/>
          <a:ext cx="3672408" cy="1799202"/>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24"/>
          <p:cNvSpPr>
            <a:spLocks noChangeArrowheads="1"/>
          </p:cNvSpPr>
          <p:nvPr/>
        </p:nvSpPr>
        <p:spPr bwMode="auto">
          <a:xfrm>
            <a:off x="4938666" y="1501380"/>
            <a:ext cx="344975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sp>
        <p:nvSpPr>
          <p:cNvPr id="12"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13" name="组合 12"/>
          <p:cNvGrpSpPr/>
          <p:nvPr/>
        </p:nvGrpSpPr>
        <p:grpSpPr>
          <a:xfrm>
            <a:off x="416158" y="699542"/>
            <a:ext cx="899592" cy="56017"/>
            <a:chOff x="0" y="2842590"/>
            <a:chExt cx="7054752" cy="89199"/>
          </a:xfrm>
        </p:grpSpPr>
        <p:sp>
          <p:nvSpPr>
            <p:cNvPr id="14" name="矩形 13"/>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27584" y="1563327"/>
            <a:ext cx="3384376" cy="2665118"/>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72000" y="3799476"/>
            <a:ext cx="432048" cy="4321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04049" y="3799476"/>
            <a:ext cx="3312367" cy="43218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24"/>
          <p:cNvSpPr>
            <a:spLocks noChangeArrowheads="1"/>
          </p:cNvSpPr>
          <p:nvPr/>
        </p:nvSpPr>
        <p:spPr bwMode="auto">
          <a:xfrm>
            <a:off x="4572000" y="1563326"/>
            <a:ext cx="3744416" cy="51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9" name="Rectangle 24"/>
          <p:cNvSpPr>
            <a:spLocks noChangeArrowheads="1"/>
          </p:cNvSpPr>
          <p:nvPr/>
        </p:nvSpPr>
        <p:spPr bwMode="auto">
          <a:xfrm>
            <a:off x="4991743" y="2286837"/>
            <a:ext cx="3324673" cy="13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 name="Rectangle 24"/>
          <p:cNvSpPr>
            <a:spLocks noChangeArrowheads="1"/>
          </p:cNvSpPr>
          <p:nvPr/>
        </p:nvSpPr>
        <p:spPr bwMode="auto">
          <a:xfrm>
            <a:off x="5148064" y="3867788"/>
            <a:ext cx="3024337"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a:t>
            </a:r>
          </a:p>
        </p:txBody>
      </p:sp>
      <p:sp>
        <p:nvSpPr>
          <p:cNvPr id="13" name="任意多边形 12"/>
          <p:cNvSpPr/>
          <p:nvPr/>
        </p:nvSpPr>
        <p:spPr>
          <a:xfrm>
            <a:off x="4652964" y="2382239"/>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652964" y="2901513"/>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4652964" y="3416021"/>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0"/>
          <p:cNvSpPr>
            <a:spLocks noEditPoints="1"/>
          </p:cNvSpPr>
          <p:nvPr/>
        </p:nvSpPr>
        <p:spPr bwMode="auto">
          <a:xfrm>
            <a:off x="4699248" y="3896247"/>
            <a:ext cx="177552" cy="238640"/>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18" name="组合 17"/>
          <p:cNvGrpSpPr/>
          <p:nvPr/>
        </p:nvGrpSpPr>
        <p:grpSpPr>
          <a:xfrm>
            <a:off x="416158" y="699542"/>
            <a:ext cx="899592" cy="56017"/>
            <a:chOff x="0" y="2842590"/>
            <a:chExt cx="7054752" cy="89199"/>
          </a:xfrm>
        </p:grpSpPr>
        <p:sp>
          <p:nvSpPr>
            <p:cNvPr id="19" name="矩形 18"/>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39552" y="3639673"/>
            <a:ext cx="4032448" cy="666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219349" y="1596321"/>
            <a:ext cx="1669783" cy="2884334"/>
            <a:chOff x="5220072" y="1418828"/>
            <a:chExt cx="2055499" cy="3549516"/>
          </a:xfrm>
        </p:grpSpPr>
        <p:pic>
          <p:nvPicPr>
            <p:cNvPr id="6" name="Picture 2" descr="C:\Users\X-DOG\Desktop\Apple iPhone 6 and iPhone 6 Plus MOCKUP PSD - Wellgraphic.png"/>
            <p:cNvPicPr>
              <a:picLocks noChangeAspect="1" noChangeArrowheads="1"/>
            </p:cNvPicPr>
            <p:nvPr/>
          </p:nvPicPr>
          <p:blipFill>
            <a:blip r:embed="rId2"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560218" y="1828799"/>
              <a:ext cx="1328738" cy="2421731"/>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976387" y="1596321"/>
            <a:ext cx="1669783" cy="2884334"/>
            <a:chOff x="5220072" y="1418828"/>
            <a:chExt cx="2055499" cy="3549516"/>
          </a:xfrm>
        </p:grpSpPr>
        <p:pic>
          <p:nvPicPr>
            <p:cNvPr id="9" name="Picture 2" descr="C:\Users\X-DOG\Desktop\Apple iPhone 6 and iPhone 6 Plus MOCKUP PSD - Wellgraphic.png"/>
            <p:cNvPicPr>
              <a:picLocks noChangeAspect="1" noChangeArrowheads="1"/>
            </p:cNvPicPr>
            <p:nvPr/>
          </p:nvPicPr>
          <p:blipFill>
            <a:blip r:embed="rId2"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5560218" y="1828799"/>
              <a:ext cx="1328738" cy="2421731"/>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5964398" y="1321490"/>
            <a:ext cx="1987988" cy="3433996"/>
            <a:chOff x="5220072" y="1418828"/>
            <a:chExt cx="2055499" cy="3549516"/>
          </a:xfrm>
        </p:grpSpPr>
        <p:pic>
          <p:nvPicPr>
            <p:cNvPr id="8194" name="Picture 2" descr="C:\Users\X-DOG\Desktop\Apple iPhone 6 and iPhone 6 Plus MOCKUP PSD - Wellgraphic.png"/>
            <p:cNvPicPr>
              <a:picLocks noChangeAspect="1" noChangeArrowheads="1"/>
            </p:cNvPicPr>
            <p:nvPr/>
          </p:nvPicPr>
          <p:blipFill>
            <a:blip r:embed="rId4"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560218" y="1828799"/>
              <a:ext cx="1328738" cy="2421731"/>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1" name="图表 10"/>
          <p:cNvGraphicFramePr/>
          <p:nvPr/>
        </p:nvGraphicFramePr>
        <p:xfrm>
          <a:off x="485213" y="1474523"/>
          <a:ext cx="4053861" cy="1889559"/>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24"/>
          <p:cNvSpPr>
            <a:spLocks noChangeArrowheads="1"/>
          </p:cNvSpPr>
          <p:nvPr/>
        </p:nvSpPr>
        <p:spPr bwMode="auto">
          <a:xfrm>
            <a:off x="683568" y="3710133"/>
            <a:ext cx="3744416" cy="51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a:t>
            </a:r>
          </a:p>
        </p:txBody>
      </p:sp>
      <p:sp>
        <p:nvSpPr>
          <p:cNvPr id="17"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18" name="组合 17"/>
          <p:cNvGrpSpPr/>
          <p:nvPr/>
        </p:nvGrpSpPr>
        <p:grpSpPr>
          <a:xfrm>
            <a:off x="416158" y="699542"/>
            <a:ext cx="899592" cy="56017"/>
            <a:chOff x="0" y="2842590"/>
            <a:chExt cx="7054752" cy="89199"/>
          </a:xfrm>
        </p:grpSpPr>
        <p:sp>
          <p:nvSpPr>
            <p:cNvPr id="19" name="矩形 18"/>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3294112" y="1125349"/>
            <a:ext cx="2555776" cy="47429"/>
            <a:chOff x="2190216" y="0"/>
            <a:chExt cx="4752528"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TextBox 35"/>
          <p:cNvSpPr txBox="1"/>
          <p:nvPr/>
        </p:nvSpPr>
        <p:spPr>
          <a:xfrm>
            <a:off x="3832860" y="313244"/>
            <a:ext cx="1478280" cy="769441"/>
          </a:xfrm>
          <a:prstGeom prst="rect">
            <a:avLst/>
          </a:prstGeom>
          <a:noFill/>
        </p:spPr>
        <p:txBody>
          <a:bodyPr wrap="square" rtlCol="0">
            <a:spAutoFit/>
          </a:bodyPr>
          <a:lstStyle/>
          <a:p>
            <a:pPr algn="ctr"/>
            <a:r>
              <a:rPr lang="zh-CN" altLang="en-US" sz="2800" b="1" dirty="0">
                <a:ln w="6350">
                  <a:noFill/>
                </a:ln>
                <a:solidFill>
                  <a:schemeClr val="accent1"/>
                </a:solidFill>
                <a:latin typeface="Impact" pitchFamily="34" charset="0"/>
                <a:ea typeface="微软雅黑" pitchFamily="34" charset="-122"/>
              </a:rPr>
              <a:t>目  录</a:t>
            </a:r>
            <a:endParaRPr lang="en-US" altLang="zh-CN" sz="2800" b="1" dirty="0">
              <a:ln w="6350">
                <a:noFill/>
              </a:ln>
              <a:solidFill>
                <a:schemeClr val="accent1"/>
              </a:solidFill>
              <a:latin typeface="Impact" pitchFamily="34" charset="0"/>
              <a:ea typeface="微软雅黑" pitchFamily="34" charset="-122"/>
            </a:endParaRPr>
          </a:p>
          <a:p>
            <a:pPr algn="ctr"/>
            <a:r>
              <a:rPr lang="en-US" altLang="zh-CN" sz="1600" dirty="0">
                <a:ln w="6350">
                  <a:noFill/>
                </a:ln>
                <a:solidFill>
                  <a:schemeClr val="tx1">
                    <a:lumMod val="50000"/>
                    <a:lumOff val="50000"/>
                  </a:schemeClr>
                </a:solidFill>
                <a:latin typeface="Arial" pitchFamily="34" charset="0"/>
                <a:ea typeface="微软雅黑" pitchFamily="34" charset="-122"/>
                <a:cs typeface="Arial" pitchFamily="34" charset="0"/>
              </a:rPr>
              <a:t>CONTENTS</a:t>
            </a:r>
            <a:endParaRPr lang="zh-CN" altLang="en-US" sz="1600" dirty="0">
              <a:ln w="6350">
                <a:noFill/>
              </a:ln>
              <a:solidFill>
                <a:schemeClr val="tx1">
                  <a:lumMod val="50000"/>
                  <a:lumOff val="50000"/>
                </a:schemeClr>
              </a:solidFill>
              <a:latin typeface="Arial" pitchFamily="34" charset="0"/>
              <a:ea typeface="微软雅黑" pitchFamily="34" charset="-122"/>
              <a:cs typeface="Arial" pitchFamily="34" charset="0"/>
            </a:endParaRPr>
          </a:p>
        </p:txBody>
      </p:sp>
      <p:grpSp>
        <p:nvGrpSpPr>
          <p:cNvPr id="2" name="组合 1"/>
          <p:cNvGrpSpPr/>
          <p:nvPr/>
        </p:nvGrpSpPr>
        <p:grpSpPr>
          <a:xfrm>
            <a:off x="522514" y="2571750"/>
            <a:ext cx="1512542" cy="1895740"/>
            <a:chOff x="522514" y="3027330"/>
            <a:chExt cx="1512542" cy="1440160"/>
          </a:xfrm>
        </p:grpSpPr>
        <p:sp>
          <p:nvSpPr>
            <p:cNvPr id="54" name="矩形 53"/>
            <p:cNvSpPr/>
            <p:nvPr/>
          </p:nvSpPr>
          <p:spPr>
            <a:xfrm>
              <a:off x="522514" y="3027330"/>
              <a:ext cx="1512542" cy="144016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5" name="直接连接符 54"/>
            <p:cNvCxnSpPr/>
            <p:nvPr/>
          </p:nvCxnSpPr>
          <p:spPr>
            <a:xfrm>
              <a:off x="522514" y="3393953"/>
              <a:ext cx="15125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9" name="Freeform 9"/>
          <p:cNvSpPr>
            <a:spLocks noEditPoints="1"/>
          </p:cNvSpPr>
          <p:nvPr/>
        </p:nvSpPr>
        <p:spPr bwMode="auto">
          <a:xfrm>
            <a:off x="7681431" y="2080217"/>
            <a:ext cx="380484" cy="24791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0" name="Freeform 10"/>
          <p:cNvSpPr>
            <a:spLocks noEditPoints="1"/>
          </p:cNvSpPr>
          <p:nvPr/>
        </p:nvSpPr>
        <p:spPr bwMode="auto">
          <a:xfrm>
            <a:off x="2800042" y="2062748"/>
            <a:ext cx="286864" cy="28761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1" name="Freeform 11"/>
          <p:cNvSpPr>
            <a:spLocks noEditPoints="1"/>
          </p:cNvSpPr>
          <p:nvPr/>
        </p:nvSpPr>
        <p:spPr bwMode="auto">
          <a:xfrm>
            <a:off x="6084764" y="2046842"/>
            <a:ext cx="246418" cy="313076"/>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2" name="Freeform 12"/>
          <p:cNvSpPr>
            <a:spLocks noEditPoints="1"/>
          </p:cNvSpPr>
          <p:nvPr/>
        </p:nvSpPr>
        <p:spPr bwMode="auto">
          <a:xfrm>
            <a:off x="4464895" y="2050257"/>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3" name="Freeform 13"/>
          <p:cNvSpPr>
            <a:spLocks noEditPoints="1"/>
          </p:cNvSpPr>
          <p:nvPr/>
        </p:nvSpPr>
        <p:spPr bwMode="auto">
          <a:xfrm>
            <a:off x="1100223" y="2059245"/>
            <a:ext cx="349030" cy="28985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74" name="组合 73"/>
          <p:cNvGrpSpPr/>
          <p:nvPr/>
        </p:nvGrpSpPr>
        <p:grpSpPr>
          <a:xfrm>
            <a:off x="2167164" y="2571750"/>
            <a:ext cx="1512542" cy="1895740"/>
            <a:chOff x="522514" y="3027330"/>
            <a:chExt cx="1512542" cy="1440160"/>
          </a:xfrm>
        </p:grpSpPr>
        <p:sp>
          <p:nvSpPr>
            <p:cNvPr id="75" name="矩形 74"/>
            <p:cNvSpPr/>
            <p:nvPr/>
          </p:nvSpPr>
          <p:spPr>
            <a:xfrm>
              <a:off x="522514" y="3027330"/>
              <a:ext cx="1512542" cy="144016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p:cNvCxnSpPr/>
            <p:nvPr/>
          </p:nvCxnSpPr>
          <p:spPr>
            <a:xfrm>
              <a:off x="522514" y="3393953"/>
              <a:ext cx="15125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a:off x="3818164" y="2571750"/>
            <a:ext cx="1512542" cy="1895740"/>
            <a:chOff x="522514" y="3027330"/>
            <a:chExt cx="1512542" cy="1440160"/>
          </a:xfrm>
        </p:grpSpPr>
        <p:sp>
          <p:nvSpPr>
            <p:cNvPr id="78" name="矩形 77"/>
            <p:cNvSpPr/>
            <p:nvPr/>
          </p:nvSpPr>
          <p:spPr>
            <a:xfrm>
              <a:off x="522514" y="3027330"/>
              <a:ext cx="1512542" cy="144016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p:nvPr/>
          </p:nvCxnSpPr>
          <p:spPr>
            <a:xfrm>
              <a:off x="522514" y="3393953"/>
              <a:ext cx="15125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a:off x="5475514" y="2571750"/>
            <a:ext cx="1512542" cy="1895740"/>
            <a:chOff x="522514" y="3027330"/>
            <a:chExt cx="1512542" cy="1440160"/>
          </a:xfrm>
        </p:grpSpPr>
        <p:sp>
          <p:nvSpPr>
            <p:cNvPr id="81" name="矩形 80"/>
            <p:cNvSpPr/>
            <p:nvPr/>
          </p:nvSpPr>
          <p:spPr>
            <a:xfrm>
              <a:off x="522514" y="3027330"/>
              <a:ext cx="1512542" cy="144016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522514" y="3393953"/>
              <a:ext cx="15125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120164" y="2571750"/>
            <a:ext cx="1512542" cy="1895740"/>
            <a:chOff x="522514" y="3027330"/>
            <a:chExt cx="1512542" cy="1440160"/>
          </a:xfrm>
        </p:grpSpPr>
        <p:sp>
          <p:nvSpPr>
            <p:cNvPr id="84" name="矩形 83"/>
            <p:cNvSpPr/>
            <p:nvPr/>
          </p:nvSpPr>
          <p:spPr>
            <a:xfrm>
              <a:off x="522514" y="3027330"/>
              <a:ext cx="1512542" cy="144016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连接符 84"/>
            <p:cNvCxnSpPr/>
            <p:nvPr/>
          </p:nvCxnSpPr>
          <p:spPr>
            <a:xfrm>
              <a:off x="522514" y="3393953"/>
              <a:ext cx="15125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59" name="矩形 58"/>
          <p:cNvSpPr/>
          <p:nvPr/>
        </p:nvSpPr>
        <p:spPr>
          <a:xfrm>
            <a:off x="4094945" y="3111789"/>
            <a:ext cx="954107" cy="1015663"/>
          </a:xfrm>
          <a:prstGeom prst="rect">
            <a:avLst/>
          </a:prstGeom>
        </p:spPr>
        <p:txBody>
          <a:bodyPr wrap="none">
            <a:spAutoFit/>
          </a:bodyPr>
          <a:lstStyle/>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关键技术</a:t>
            </a:r>
          </a:p>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实践难点</a:t>
            </a:r>
          </a:p>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市场调研分析</a:t>
            </a:r>
          </a:p>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案例对比分析</a:t>
            </a:r>
          </a:p>
        </p:txBody>
      </p:sp>
      <p:sp>
        <p:nvSpPr>
          <p:cNvPr id="60" name="矩形 59"/>
          <p:cNvSpPr/>
          <p:nvPr/>
        </p:nvSpPr>
        <p:spPr>
          <a:xfrm>
            <a:off x="2249890" y="3111789"/>
            <a:ext cx="1338828" cy="784830"/>
          </a:xfrm>
          <a:prstGeom prst="rect">
            <a:avLst/>
          </a:prstGeom>
        </p:spPr>
        <p:txBody>
          <a:bodyPr wrap="none">
            <a:spAutoFit/>
          </a:bodyPr>
          <a:lstStyle/>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研究思路</a:t>
            </a:r>
          </a:p>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研究方法</a:t>
            </a:r>
          </a:p>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研究方案可行性说明</a:t>
            </a:r>
          </a:p>
        </p:txBody>
      </p:sp>
      <p:sp>
        <p:nvSpPr>
          <p:cNvPr id="61" name="矩形 60"/>
          <p:cNvSpPr/>
          <p:nvPr/>
        </p:nvSpPr>
        <p:spPr>
          <a:xfrm>
            <a:off x="597196" y="3111789"/>
            <a:ext cx="1338828" cy="1246495"/>
          </a:xfrm>
          <a:prstGeom prst="rect">
            <a:avLst/>
          </a:prstGeom>
        </p:spPr>
        <p:txBody>
          <a:bodyPr wrap="none">
            <a:spAutoFit/>
          </a:bodyPr>
          <a:lstStyle/>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选题背景</a:t>
            </a:r>
          </a:p>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研究意义</a:t>
            </a:r>
          </a:p>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国内外相关研究综述</a:t>
            </a:r>
          </a:p>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理论基础与文献综述</a:t>
            </a:r>
          </a:p>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主要贡献与创新</a:t>
            </a:r>
          </a:p>
        </p:txBody>
      </p:sp>
      <p:sp>
        <p:nvSpPr>
          <p:cNvPr id="62" name="矩形 61"/>
          <p:cNvSpPr/>
          <p:nvPr/>
        </p:nvSpPr>
        <p:spPr>
          <a:xfrm>
            <a:off x="7471224" y="3111789"/>
            <a:ext cx="825867" cy="1015663"/>
          </a:xfrm>
          <a:prstGeom prst="rect">
            <a:avLst/>
          </a:prstGeom>
        </p:spPr>
        <p:txBody>
          <a:bodyPr wrap="none">
            <a:spAutoFit/>
          </a:bodyPr>
          <a:lstStyle/>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问题评估</a:t>
            </a:r>
            <a:endParaRPr lang="en-US" altLang="zh-CN" sz="1000" dirty="0">
              <a:ln w="6350">
                <a:noFill/>
              </a:ln>
              <a:solidFill>
                <a:schemeClr val="bg1">
                  <a:lumMod val="50000"/>
                </a:schemeClr>
              </a:solidFill>
              <a:latin typeface="Impact" pitchFamily="34" charset="0"/>
              <a:ea typeface="微软雅黑" pitchFamily="34" charset="-122"/>
            </a:endParaRPr>
          </a:p>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相关对策</a:t>
            </a:r>
            <a:endParaRPr lang="en-US" altLang="zh-CN" sz="1000" dirty="0">
              <a:ln w="6350">
                <a:noFill/>
              </a:ln>
              <a:solidFill>
                <a:schemeClr val="bg1">
                  <a:lumMod val="50000"/>
                </a:schemeClr>
              </a:solidFill>
              <a:latin typeface="Impact" pitchFamily="34" charset="0"/>
              <a:ea typeface="微软雅黑" pitchFamily="34" charset="-122"/>
            </a:endParaRPr>
          </a:p>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研究总结</a:t>
            </a:r>
            <a:endParaRPr lang="en-US" altLang="zh-CN" sz="1000" dirty="0">
              <a:ln w="6350">
                <a:noFill/>
              </a:ln>
              <a:solidFill>
                <a:schemeClr val="bg1">
                  <a:lumMod val="50000"/>
                </a:schemeClr>
              </a:solidFill>
              <a:latin typeface="Impact" pitchFamily="34" charset="0"/>
              <a:ea typeface="微软雅黑" pitchFamily="34" charset="-122"/>
            </a:endParaRPr>
          </a:p>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成绩与思考</a:t>
            </a:r>
          </a:p>
        </p:txBody>
      </p:sp>
      <p:sp>
        <p:nvSpPr>
          <p:cNvPr id="63" name="矩形 62"/>
          <p:cNvSpPr/>
          <p:nvPr/>
        </p:nvSpPr>
        <p:spPr>
          <a:xfrm>
            <a:off x="5882650" y="3111789"/>
            <a:ext cx="697627" cy="784830"/>
          </a:xfrm>
          <a:prstGeom prst="rect">
            <a:avLst/>
          </a:prstGeom>
        </p:spPr>
        <p:txBody>
          <a:bodyPr wrap="none">
            <a:spAutoFit/>
          </a:bodyPr>
          <a:lstStyle/>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研究目标</a:t>
            </a:r>
            <a:endParaRPr lang="en-US" altLang="zh-CN" sz="1000" dirty="0">
              <a:ln w="6350">
                <a:noFill/>
              </a:ln>
              <a:solidFill>
                <a:schemeClr val="bg1">
                  <a:lumMod val="50000"/>
                </a:schemeClr>
              </a:solidFill>
              <a:latin typeface="Impact" pitchFamily="34" charset="0"/>
              <a:ea typeface="微软雅黑" pitchFamily="34" charset="-122"/>
            </a:endParaRPr>
          </a:p>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成果形式</a:t>
            </a:r>
            <a:endParaRPr lang="en-US" altLang="zh-CN" sz="1000" dirty="0">
              <a:ln w="6350">
                <a:noFill/>
              </a:ln>
              <a:solidFill>
                <a:schemeClr val="bg1">
                  <a:lumMod val="50000"/>
                </a:schemeClr>
              </a:solidFill>
              <a:latin typeface="Impact" pitchFamily="34" charset="0"/>
              <a:ea typeface="微软雅黑" pitchFamily="34" charset="-122"/>
            </a:endParaRPr>
          </a:p>
          <a:p>
            <a:pPr algn="ctr">
              <a:lnSpc>
                <a:spcPct val="150000"/>
              </a:lnSpc>
            </a:pPr>
            <a:r>
              <a:rPr lang="zh-CN" altLang="en-US" sz="1000" dirty="0">
                <a:ln w="6350">
                  <a:noFill/>
                </a:ln>
                <a:solidFill>
                  <a:schemeClr val="bg1">
                    <a:lumMod val="50000"/>
                  </a:schemeClr>
                </a:solidFill>
                <a:latin typeface="Impact" pitchFamily="34" charset="0"/>
                <a:ea typeface="微软雅黑" pitchFamily="34" charset="-122"/>
              </a:rPr>
              <a:t>应用前景</a:t>
            </a:r>
            <a:endParaRPr lang="en-US" altLang="zh-CN" sz="1000" dirty="0">
              <a:ln w="6350">
                <a:noFill/>
              </a:ln>
              <a:solidFill>
                <a:schemeClr val="bg1">
                  <a:lumMod val="50000"/>
                </a:schemeClr>
              </a:solidFill>
              <a:latin typeface="Impact" pitchFamily="34" charset="0"/>
              <a:ea typeface="微软雅黑" pitchFamily="34" charset="-122"/>
            </a:endParaRPr>
          </a:p>
        </p:txBody>
      </p:sp>
      <p:sp>
        <p:nvSpPr>
          <p:cNvPr id="64" name="矩形 63"/>
          <p:cNvSpPr/>
          <p:nvPr/>
        </p:nvSpPr>
        <p:spPr>
          <a:xfrm>
            <a:off x="3787169" y="2667289"/>
            <a:ext cx="1569660" cy="276999"/>
          </a:xfrm>
          <a:prstGeom prst="rect">
            <a:avLst/>
          </a:prstGeom>
        </p:spPr>
        <p:txBody>
          <a:bodyPr wrap="none">
            <a:spAutoFit/>
          </a:bodyPr>
          <a:lstStyle/>
          <a:p>
            <a:pPr algn="ctr"/>
            <a:r>
              <a:rPr lang="zh-CN" altLang="en-US" sz="1200" b="1" dirty="0">
                <a:ln w="6350">
                  <a:noFill/>
                </a:ln>
                <a:solidFill>
                  <a:schemeClr val="bg1">
                    <a:lumMod val="50000"/>
                  </a:schemeClr>
                </a:solidFill>
                <a:latin typeface="Impact" pitchFamily="34" charset="0"/>
                <a:ea typeface="微软雅黑" pitchFamily="34" charset="-122"/>
              </a:rPr>
              <a:t>关键技术与实践难点</a:t>
            </a:r>
          </a:p>
        </p:txBody>
      </p:sp>
      <p:sp>
        <p:nvSpPr>
          <p:cNvPr id="65" name="矩形 64"/>
          <p:cNvSpPr/>
          <p:nvPr/>
        </p:nvSpPr>
        <p:spPr>
          <a:xfrm>
            <a:off x="2288363" y="2667289"/>
            <a:ext cx="1261884" cy="276999"/>
          </a:xfrm>
          <a:prstGeom prst="rect">
            <a:avLst/>
          </a:prstGeom>
        </p:spPr>
        <p:txBody>
          <a:bodyPr wrap="none">
            <a:spAutoFit/>
          </a:bodyPr>
          <a:lstStyle/>
          <a:p>
            <a:pPr algn="ctr"/>
            <a:r>
              <a:rPr lang="zh-CN" altLang="en-US" sz="1200" b="1" dirty="0">
                <a:ln w="6350">
                  <a:noFill/>
                </a:ln>
                <a:solidFill>
                  <a:schemeClr val="bg1">
                    <a:lumMod val="50000"/>
                  </a:schemeClr>
                </a:solidFill>
                <a:latin typeface="Impact" pitchFamily="34" charset="0"/>
                <a:ea typeface="微软雅黑" pitchFamily="34" charset="-122"/>
              </a:rPr>
              <a:t>研究思路与方法</a:t>
            </a:r>
          </a:p>
        </p:txBody>
      </p:sp>
      <p:sp>
        <p:nvSpPr>
          <p:cNvPr id="66" name="矩形 65"/>
          <p:cNvSpPr/>
          <p:nvPr/>
        </p:nvSpPr>
        <p:spPr>
          <a:xfrm>
            <a:off x="697527" y="2667289"/>
            <a:ext cx="1138170" cy="276999"/>
          </a:xfrm>
          <a:prstGeom prst="rect">
            <a:avLst/>
          </a:prstGeom>
        </p:spPr>
        <p:txBody>
          <a:bodyPr wrap="square">
            <a:spAutoFit/>
          </a:bodyPr>
          <a:lstStyle/>
          <a:p>
            <a:pPr algn="ctr"/>
            <a:r>
              <a:rPr lang="zh-CN" altLang="en-US" sz="1200" b="1" dirty="0">
                <a:ln w="6350">
                  <a:noFill/>
                </a:ln>
                <a:solidFill>
                  <a:schemeClr val="bg1">
                    <a:lumMod val="50000"/>
                  </a:schemeClr>
                </a:solidFill>
                <a:latin typeface="Impact" pitchFamily="34" charset="0"/>
                <a:ea typeface="微软雅黑" pitchFamily="34" charset="-122"/>
              </a:rPr>
              <a:t>绪论</a:t>
            </a:r>
          </a:p>
        </p:txBody>
      </p:sp>
      <p:sp>
        <p:nvSpPr>
          <p:cNvPr id="67" name="矩形 66"/>
          <p:cNvSpPr/>
          <p:nvPr/>
        </p:nvSpPr>
        <p:spPr>
          <a:xfrm>
            <a:off x="7099328" y="2667289"/>
            <a:ext cx="1569660" cy="276999"/>
          </a:xfrm>
          <a:prstGeom prst="rect">
            <a:avLst/>
          </a:prstGeom>
        </p:spPr>
        <p:txBody>
          <a:bodyPr wrap="none">
            <a:spAutoFit/>
          </a:bodyPr>
          <a:lstStyle/>
          <a:p>
            <a:pPr algn="ctr"/>
            <a:r>
              <a:rPr lang="zh-CN" altLang="en-US" sz="1200" b="1" dirty="0">
                <a:ln w="6350">
                  <a:noFill/>
                </a:ln>
                <a:solidFill>
                  <a:schemeClr val="bg1">
                    <a:lumMod val="50000"/>
                  </a:schemeClr>
                </a:solidFill>
                <a:latin typeface="Impact" pitchFamily="34" charset="0"/>
                <a:ea typeface="微软雅黑" pitchFamily="34" charset="-122"/>
              </a:rPr>
              <a:t>相关建议与论文总结</a:t>
            </a:r>
          </a:p>
        </p:txBody>
      </p:sp>
      <p:sp>
        <p:nvSpPr>
          <p:cNvPr id="68" name="矩形 67"/>
          <p:cNvSpPr/>
          <p:nvPr/>
        </p:nvSpPr>
        <p:spPr>
          <a:xfrm>
            <a:off x="5600522" y="2667289"/>
            <a:ext cx="1261884" cy="276999"/>
          </a:xfrm>
          <a:prstGeom prst="rect">
            <a:avLst/>
          </a:prstGeom>
        </p:spPr>
        <p:txBody>
          <a:bodyPr wrap="none">
            <a:spAutoFit/>
          </a:bodyPr>
          <a:lstStyle/>
          <a:p>
            <a:pPr algn="ctr"/>
            <a:r>
              <a:rPr lang="zh-CN" altLang="en-US" sz="1200" b="1" dirty="0">
                <a:ln w="6350">
                  <a:noFill/>
                </a:ln>
                <a:solidFill>
                  <a:schemeClr val="bg1">
                    <a:lumMod val="50000"/>
                  </a:schemeClr>
                </a:solidFill>
                <a:latin typeface="Impact" pitchFamily="34" charset="0"/>
                <a:ea typeface="微软雅黑" pitchFamily="34" charset="-122"/>
              </a:rPr>
              <a:t>研究成果与应用</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Oval 6"/>
          <p:cNvSpPr>
            <a:spLocks noChangeArrowheads="1"/>
          </p:cNvSpPr>
          <p:nvPr/>
        </p:nvSpPr>
        <p:spPr bwMode="auto">
          <a:xfrm>
            <a:off x="923925" y="1505415"/>
            <a:ext cx="466725" cy="470045"/>
          </a:xfrm>
          <a:prstGeom prst="ellipse">
            <a:avLst/>
          </a:prstGeom>
          <a:solidFill>
            <a:schemeClr val="accent1"/>
          </a:solidFill>
          <a:ln>
            <a:noFill/>
          </a:ln>
        </p:spPr>
        <p:txBody>
          <a:bodyPr/>
          <a:lstStyle/>
          <a:p>
            <a:endParaRPr lang="zh-CN" altLang="en-US"/>
          </a:p>
        </p:txBody>
      </p:sp>
      <p:grpSp>
        <p:nvGrpSpPr>
          <p:cNvPr id="18439" name="Group 7"/>
          <p:cNvGrpSpPr/>
          <p:nvPr/>
        </p:nvGrpSpPr>
        <p:grpSpPr bwMode="auto">
          <a:xfrm>
            <a:off x="1065213" y="1618162"/>
            <a:ext cx="190500" cy="242963"/>
            <a:chOff x="0" y="0"/>
            <a:chExt cx="120" cy="153"/>
          </a:xfrm>
        </p:grpSpPr>
        <p:sp>
          <p:nvSpPr>
            <p:cNvPr id="18440" name="Freeform 8"/>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1" name="Freeform 9"/>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43" name="Oval 11"/>
          <p:cNvSpPr>
            <a:spLocks noChangeArrowheads="1"/>
          </p:cNvSpPr>
          <p:nvPr/>
        </p:nvSpPr>
        <p:spPr bwMode="auto">
          <a:xfrm>
            <a:off x="4813301" y="2350225"/>
            <a:ext cx="466725" cy="468458"/>
          </a:xfrm>
          <a:prstGeom prst="ellipse">
            <a:avLst/>
          </a:prstGeom>
          <a:solidFill>
            <a:schemeClr val="accent2"/>
          </a:solidFill>
          <a:ln>
            <a:noFill/>
          </a:ln>
        </p:spPr>
        <p:txBody>
          <a:bodyPr/>
          <a:lstStyle/>
          <a:p>
            <a:endParaRPr lang="zh-CN" altLang="en-US"/>
          </a:p>
        </p:txBody>
      </p:sp>
      <p:grpSp>
        <p:nvGrpSpPr>
          <p:cNvPr id="18444" name="Group 12"/>
          <p:cNvGrpSpPr/>
          <p:nvPr/>
        </p:nvGrpSpPr>
        <p:grpSpPr bwMode="auto">
          <a:xfrm>
            <a:off x="4926014" y="2474089"/>
            <a:ext cx="238125" cy="231847"/>
            <a:chOff x="0" y="0"/>
            <a:chExt cx="150" cy="146"/>
          </a:xfrm>
        </p:grpSpPr>
        <p:sp>
          <p:nvSpPr>
            <p:cNvPr id="18445" name="Freeform 13"/>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Freeform 14"/>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48" name="Oval 16"/>
          <p:cNvSpPr>
            <a:spLocks noChangeArrowheads="1"/>
          </p:cNvSpPr>
          <p:nvPr/>
        </p:nvSpPr>
        <p:spPr bwMode="auto">
          <a:xfrm>
            <a:off x="4813301" y="1505415"/>
            <a:ext cx="466725" cy="470045"/>
          </a:xfrm>
          <a:prstGeom prst="ellipse">
            <a:avLst/>
          </a:prstGeom>
          <a:solidFill>
            <a:schemeClr val="accent1"/>
          </a:solidFill>
          <a:ln>
            <a:noFill/>
          </a:ln>
        </p:spPr>
        <p:txBody>
          <a:bodyPr/>
          <a:lstStyle/>
          <a:p>
            <a:endParaRPr lang="zh-CN" altLang="en-US"/>
          </a:p>
        </p:txBody>
      </p:sp>
      <p:sp>
        <p:nvSpPr>
          <p:cNvPr id="18449" name="Freeform 17"/>
          <p:cNvSpPr/>
          <p:nvPr/>
        </p:nvSpPr>
        <p:spPr bwMode="auto">
          <a:xfrm>
            <a:off x="4968876" y="1645158"/>
            <a:ext cx="155575" cy="188971"/>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1" name="Oval 19"/>
          <p:cNvSpPr>
            <a:spLocks noChangeArrowheads="1"/>
          </p:cNvSpPr>
          <p:nvPr/>
        </p:nvSpPr>
        <p:spPr bwMode="auto">
          <a:xfrm>
            <a:off x="923925" y="2350225"/>
            <a:ext cx="466725" cy="468458"/>
          </a:xfrm>
          <a:prstGeom prst="ellipse">
            <a:avLst/>
          </a:prstGeom>
          <a:solidFill>
            <a:schemeClr val="accent2"/>
          </a:solidFill>
          <a:ln>
            <a:noFill/>
          </a:ln>
        </p:spPr>
        <p:txBody>
          <a:bodyPr/>
          <a:lstStyle/>
          <a:p>
            <a:endParaRPr lang="zh-CN" altLang="en-US"/>
          </a:p>
        </p:txBody>
      </p:sp>
      <p:sp>
        <p:nvSpPr>
          <p:cNvPr id="18452" name="Freeform 20"/>
          <p:cNvSpPr>
            <a:spLocks noEditPoints="1"/>
          </p:cNvSpPr>
          <p:nvPr/>
        </p:nvSpPr>
        <p:spPr bwMode="auto">
          <a:xfrm>
            <a:off x="1042988" y="2464560"/>
            <a:ext cx="200025" cy="235023"/>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4" name="Oval 22"/>
          <p:cNvSpPr>
            <a:spLocks noChangeArrowheads="1"/>
          </p:cNvSpPr>
          <p:nvPr/>
        </p:nvSpPr>
        <p:spPr bwMode="auto">
          <a:xfrm>
            <a:off x="923925" y="3191860"/>
            <a:ext cx="466725" cy="468458"/>
          </a:xfrm>
          <a:prstGeom prst="ellipse">
            <a:avLst/>
          </a:prstGeom>
          <a:solidFill>
            <a:schemeClr val="accent3"/>
          </a:solidFill>
          <a:ln>
            <a:noFill/>
          </a:ln>
        </p:spPr>
        <p:txBody>
          <a:bodyPr/>
          <a:lstStyle/>
          <a:p>
            <a:endParaRPr lang="zh-CN" altLang="en-US"/>
          </a:p>
        </p:txBody>
      </p:sp>
      <p:sp>
        <p:nvSpPr>
          <p:cNvPr id="18455" name="Freeform 23"/>
          <p:cNvSpPr>
            <a:spLocks noEditPoints="1"/>
          </p:cNvSpPr>
          <p:nvPr/>
        </p:nvSpPr>
        <p:spPr bwMode="auto">
          <a:xfrm>
            <a:off x="1087439" y="3347483"/>
            <a:ext cx="168275" cy="187383"/>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7" name="Oval 25"/>
          <p:cNvSpPr>
            <a:spLocks noChangeArrowheads="1"/>
          </p:cNvSpPr>
          <p:nvPr/>
        </p:nvSpPr>
        <p:spPr bwMode="auto">
          <a:xfrm>
            <a:off x="4813301" y="4033495"/>
            <a:ext cx="466725" cy="468458"/>
          </a:xfrm>
          <a:prstGeom prst="ellipse">
            <a:avLst/>
          </a:prstGeom>
          <a:solidFill>
            <a:schemeClr val="accent4"/>
          </a:solidFill>
          <a:ln>
            <a:noFill/>
          </a:ln>
        </p:spPr>
        <p:txBody>
          <a:bodyPr/>
          <a:lstStyle/>
          <a:p>
            <a:endParaRPr lang="zh-CN" altLang="en-US"/>
          </a:p>
        </p:txBody>
      </p:sp>
      <p:sp>
        <p:nvSpPr>
          <p:cNvPr id="18458" name="Freeform 26"/>
          <p:cNvSpPr>
            <a:spLocks noEditPoints="1"/>
          </p:cNvSpPr>
          <p:nvPr/>
        </p:nvSpPr>
        <p:spPr bwMode="auto">
          <a:xfrm>
            <a:off x="4972050" y="4160534"/>
            <a:ext cx="152400" cy="217555"/>
          </a:xfrm>
          <a:custGeom>
            <a:avLst/>
            <a:gdLst>
              <a:gd name="T0" fmla="*/ 6 w 55"/>
              <a:gd name="T1" fmla="*/ 68 h 78"/>
              <a:gd name="T2" fmla="*/ 3 w 55"/>
              <a:gd name="T3" fmla="*/ 51 h 78"/>
              <a:gd name="T4" fmla="*/ 0 w 55"/>
              <a:gd name="T5" fmla="*/ 44 h 78"/>
              <a:gd name="T6" fmla="*/ 5 w 55"/>
              <a:gd name="T7" fmla="*/ 36 h 78"/>
              <a:gd name="T8" fmla="*/ 21 w 55"/>
              <a:gd name="T9" fmla="*/ 16 h 78"/>
              <a:gd name="T10" fmla="*/ 17 w 55"/>
              <a:gd name="T11" fmla="*/ 8 h 78"/>
              <a:gd name="T12" fmla="*/ 15 w 55"/>
              <a:gd name="T13" fmla="*/ 8 h 78"/>
              <a:gd name="T14" fmla="*/ 15 w 55"/>
              <a:gd name="T15" fmla="*/ 5 h 78"/>
              <a:gd name="T16" fmla="*/ 26 w 55"/>
              <a:gd name="T17" fmla="*/ 1 h 78"/>
              <a:gd name="T18" fmla="*/ 28 w 55"/>
              <a:gd name="T19" fmla="*/ 1 h 78"/>
              <a:gd name="T20" fmla="*/ 29 w 55"/>
              <a:gd name="T21" fmla="*/ 4 h 78"/>
              <a:gd name="T22" fmla="*/ 28 w 55"/>
              <a:gd name="T23" fmla="*/ 5 h 78"/>
              <a:gd name="T24" fmla="*/ 41 w 55"/>
              <a:gd name="T25" fmla="*/ 42 h 78"/>
              <a:gd name="T26" fmla="*/ 41 w 55"/>
              <a:gd name="T27" fmla="*/ 43 h 78"/>
              <a:gd name="T28" fmla="*/ 40 w 55"/>
              <a:gd name="T29" fmla="*/ 47 h 78"/>
              <a:gd name="T30" fmla="*/ 35 w 55"/>
              <a:gd name="T31" fmla="*/ 46 h 78"/>
              <a:gd name="T32" fmla="*/ 33 w 55"/>
              <a:gd name="T33" fmla="*/ 45 h 78"/>
              <a:gd name="T34" fmla="*/ 32 w 55"/>
              <a:gd name="T35" fmla="*/ 45 h 78"/>
              <a:gd name="T36" fmla="*/ 23 w 55"/>
              <a:gd name="T37" fmla="*/ 27 h 78"/>
              <a:gd name="T38" fmla="*/ 14 w 55"/>
              <a:gd name="T39" fmla="*/ 41 h 78"/>
              <a:gd name="T40" fmla="*/ 13 w 55"/>
              <a:gd name="T41" fmla="*/ 49 h 78"/>
              <a:gd name="T42" fmla="*/ 23 w 55"/>
              <a:gd name="T43" fmla="*/ 68 h 78"/>
              <a:gd name="T44" fmla="*/ 50 w 55"/>
              <a:gd name="T45" fmla="*/ 68 h 78"/>
              <a:gd name="T46" fmla="*/ 54 w 55"/>
              <a:gd name="T47" fmla="*/ 74 h 78"/>
              <a:gd name="T48" fmla="*/ 6 w 55"/>
              <a:gd name="T49" fmla="*/ 78 h 78"/>
              <a:gd name="T50" fmla="*/ 3 w 55"/>
              <a:gd name="T51" fmla="*/ 72 h 78"/>
              <a:gd name="T52" fmla="*/ 7 w 55"/>
              <a:gd name="T53" fmla="*/ 41 h 78"/>
              <a:gd name="T54" fmla="*/ 7 w 55"/>
              <a:gd name="T55" fmla="*/ 48 h 78"/>
              <a:gd name="T56" fmla="*/ 7 w 55"/>
              <a:gd name="T57" fmla="*/ 41 h 78"/>
              <a:gd name="T58" fmla="*/ 51 w 55"/>
              <a:gd name="T59" fmla="*/ 45 h 78"/>
              <a:gd name="T60" fmla="*/ 54 w 55"/>
              <a:gd name="T61" fmla="*/ 48 h 78"/>
              <a:gd name="T62" fmla="*/ 31 w 55"/>
              <a:gd name="T63" fmla="*/ 59 h 78"/>
              <a:gd name="T64" fmla="*/ 27 w 55"/>
              <a:gd name="T65" fmla="*/ 5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8">
                <a:moveTo>
                  <a:pt x="6" y="68"/>
                </a:moveTo>
                <a:cubicBezTo>
                  <a:pt x="6" y="68"/>
                  <a:pt x="6" y="68"/>
                  <a:pt x="6" y="68"/>
                </a:cubicBezTo>
                <a:cubicBezTo>
                  <a:pt x="8" y="68"/>
                  <a:pt x="8" y="67"/>
                  <a:pt x="8" y="66"/>
                </a:cubicBezTo>
                <a:cubicBezTo>
                  <a:pt x="5" y="61"/>
                  <a:pt x="3" y="56"/>
                  <a:pt x="3" y="51"/>
                </a:cubicBezTo>
                <a:cubicBezTo>
                  <a:pt x="3" y="51"/>
                  <a:pt x="2" y="50"/>
                  <a:pt x="2" y="49"/>
                </a:cubicBezTo>
                <a:cubicBezTo>
                  <a:pt x="0" y="48"/>
                  <a:pt x="0" y="46"/>
                  <a:pt x="0" y="44"/>
                </a:cubicBezTo>
                <a:cubicBezTo>
                  <a:pt x="0" y="41"/>
                  <a:pt x="1" y="39"/>
                  <a:pt x="3" y="38"/>
                </a:cubicBezTo>
                <a:cubicBezTo>
                  <a:pt x="4" y="37"/>
                  <a:pt x="4" y="37"/>
                  <a:pt x="5" y="36"/>
                </a:cubicBezTo>
                <a:cubicBezTo>
                  <a:pt x="7" y="28"/>
                  <a:pt x="13" y="22"/>
                  <a:pt x="20" y="18"/>
                </a:cubicBezTo>
                <a:cubicBezTo>
                  <a:pt x="21" y="17"/>
                  <a:pt x="21" y="17"/>
                  <a:pt x="21" y="16"/>
                </a:cubicBezTo>
                <a:cubicBezTo>
                  <a:pt x="18" y="9"/>
                  <a:pt x="18" y="9"/>
                  <a:pt x="18" y="9"/>
                </a:cubicBezTo>
                <a:cubicBezTo>
                  <a:pt x="18" y="8"/>
                  <a:pt x="17" y="8"/>
                  <a:pt x="17" y="8"/>
                </a:cubicBezTo>
                <a:cubicBezTo>
                  <a:pt x="16" y="9"/>
                  <a:pt x="16" y="9"/>
                  <a:pt x="16" y="9"/>
                </a:cubicBezTo>
                <a:cubicBezTo>
                  <a:pt x="16" y="9"/>
                  <a:pt x="15" y="9"/>
                  <a:pt x="15" y="8"/>
                </a:cubicBezTo>
                <a:cubicBezTo>
                  <a:pt x="14" y="6"/>
                  <a:pt x="14" y="6"/>
                  <a:pt x="14" y="6"/>
                </a:cubicBezTo>
                <a:cubicBezTo>
                  <a:pt x="14" y="6"/>
                  <a:pt x="14" y="5"/>
                  <a:pt x="15" y="5"/>
                </a:cubicBezTo>
                <a:cubicBezTo>
                  <a:pt x="16" y="4"/>
                  <a:pt x="16" y="4"/>
                  <a:pt x="16" y="4"/>
                </a:cubicBezTo>
                <a:cubicBezTo>
                  <a:pt x="26" y="1"/>
                  <a:pt x="26" y="1"/>
                  <a:pt x="26" y="1"/>
                </a:cubicBezTo>
                <a:cubicBezTo>
                  <a:pt x="27" y="0"/>
                  <a:pt x="27" y="0"/>
                  <a:pt x="27" y="0"/>
                </a:cubicBezTo>
                <a:cubicBezTo>
                  <a:pt x="28" y="0"/>
                  <a:pt x="28" y="0"/>
                  <a:pt x="28" y="1"/>
                </a:cubicBezTo>
                <a:cubicBezTo>
                  <a:pt x="29" y="3"/>
                  <a:pt x="29" y="3"/>
                  <a:pt x="29" y="3"/>
                </a:cubicBezTo>
                <a:cubicBezTo>
                  <a:pt x="29" y="3"/>
                  <a:pt x="29" y="4"/>
                  <a:pt x="29" y="4"/>
                </a:cubicBezTo>
                <a:cubicBezTo>
                  <a:pt x="28" y="4"/>
                  <a:pt x="28" y="4"/>
                  <a:pt x="28" y="4"/>
                </a:cubicBezTo>
                <a:cubicBezTo>
                  <a:pt x="28" y="4"/>
                  <a:pt x="27" y="5"/>
                  <a:pt x="28" y="5"/>
                </a:cubicBezTo>
                <a:cubicBezTo>
                  <a:pt x="42" y="41"/>
                  <a:pt x="42" y="41"/>
                  <a:pt x="42" y="41"/>
                </a:cubicBezTo>
                <a:cubicBezTo>
                  <a:pt x="42" y="41"/>
                  <a:pt x="42" y="42"/>
                  <a:pt x="41" y="42"/>
                </a:cubicBezTo>
                <a:cubicBezTo>
                  <a:pt x="41" y="42"/>
                  <a:pt x="41" y="42"/>
                  <a:pt x="41" y="42"/>
                </a:cubicBezTo>
                <a:cubicBezTo>
                  <a:pt x="41" y="42"/>
                  <a:pt x="41" y="43"/>
                  <a:pt x="41" y="43"/>
                </a:cubicBezTo>
                <a:cubicBezTo>
                  <a:pt x="41" y="44"/>
                  <a:pt x="41" y="44"/>
                  <a:pt x="41" y="44"/>
                </a:cubicBezTo>
                <a:cubicBezTo>
                  <a:pt x="42" y="45"/>
                  <a:pt x="41" y="46"/>
                  <a:pt x="40" y="47"/>
                </a:cubicBezTo>
                <a:cubicBezTo>
                  <a:pt x="37" y="48"/>
                  <a:pt x="37" y="48"/>
                  <a:pt x="37" y="48"/>
                </a:cubicBezTo>
                <a:cubicBezTo>
                  <a:pt x="36" y="48"/>
                  <a:pt x="35" y="47"/>
                  <a:pt x="35" y="46"/>
                </a:cubicBezTo>
                <a:cubicBezTo>
                  <a:pt x="34" y="45"/>
                  <a:pt x="34" y="45"/>
                  <a:pt x="34" y="45"/>
                </a:cubicBezTo>
                <a:cubicBezTo>
                  <a:pt x="34" y="45"/>
                  <a:pt x="34" y="45"/>
                  <a:pt x="33" y="45"/>
                </a:cubicBezTo>
                <a:cubicBezTo>
                  <a:pt x="33" y="45"/>
                  <a:pt x="33" y="45"/>
                  <a:pt x="33" y="45"/>
                </a:cubicBezTo>
                <a:cubicBezTo>
                  <a:pt x="33" y="45"/>
                  <a:pt x="32" y="45"/>
                  <a:pt x="32" y="45"/>
                </a:cubicBezTo>
                <a:cubicBezTo>
                  <a:pt x="26" y="28"/>
                  <a:pt x="26" y="28"/>
                  <a:pt x="26" y="28"/>
                </a:cubicBezTo>
                <a:cubicBezTo>
                  <a:pt x="25" y="27"/>
                  <a:pt x="24" y="27"/>
                  <a:pt x="23" y="27"/>
                </a:cubicBezTo>
                <a:cubicBezTo>
                  <a:pt x="19" y="30"/>
                  <a:pt x="16" y="34"/>
                  <a:pt x="14" y="38"/>
                </a:cubicBezTo>
                <a:cubicBezTo>
                  <a:pt x="14" y="39"/>
                  <a:pt x="14" y="40"/>
                  <a:pt x="14" y="41"/>
                </a:cubicBezTo>
                <a:cubicBezTo>
                  <a:pt x="15" y="42"/>
                  <a:pt x="15" y="43"/>
                  <a:pt x="15" y="44"/>
                </a:cubicBezTo>
                <a:cubicBezTo>
                  <a:pt x="15" y="46"/>
                  <a:pt x="14" y="48"/>
                  <a:pt x="13" y="49"/>
                </a:cubicBezTo>
                <a:cubicBezTo>
                  <a:pt x="13" y="50"/>
                  <a:pt x="12" y="51"/>
                  <a:pt x="13" y="52"/>
                </a:cubicBezTo>
                <a:cubicBezTo>
                  <a:pt x="14" y="58"/>
                  <a:pt x="17" y="64"/>
                  <a:pt x="23" y="68"/>
                </a:cubicBezTo>
                <a:cubicBezTo>
                  <a:pt x="24" y="68"/>
                  <a:pt x="24" y="68"/>
                  <a:pt x="25" y="68"/>
                </a:cubicBezTo>
                <a:cubicBezTo>
                  <a:pt x="50" y="68"/>
                  <a:pt x="50" y="68"/>
                  <a:pt x="50" y="68"/>
                </a:cubicBezTo>
                <a:cubicBezTo>
                  <a:pt x="52" y="68"/>
                  <a:pt x="54" y="70"/>
                  <a:pt x="54" y="72"/>
                </a:cubicBezTo>
                <a:cubicBezTo>
                  <a:pt x="54" y="74"/>
                  <a:pt x="54" y="74"/>
                  <a:pt x="54" y="74"/>
                </a:cubicBezTo>
                <a:cubicBezTo>
                  <a:pt x="54" y="76"/>
                  <a:pt x="52" y="78"/>
                  <a:pt x="50" y="78"/>
                </a:cubicBezTo>
                <a:cubicBezTo>
                  <a:pt x="6" y="78"/>
                  <a:pt x="6" y="78"/>
                  <a:pt x="6" y="78"/>
                </a:cubicBezTo>
                <a:cubicBezTo>
                  <a:pt x="4" y="78"/>
                  <a:pt x="3" y="76"/>
                  <a:pt x="3" y="74"/>
                </a:cubicBezTo>
                <a:cubicBezTo>
                  <a:pt x="3" y="72"/>
                  <a:pt x="3" y="72"/>
                  <a:pt x="3" y="72"/>
                </a:cubicBezTo>
                <a:cubicBezTo>
                  <a:pt x="3" y="70"/>
                  <a:pt x="4" y="68"/>
                  <a:pt x="6" y="68"/>
                </a:cubicBezTo>
                <a:close/>
                <a:moveTo>
                  <a:pt x="7" y="41"/>
                </a:moveTo>
                <a:cubicBezTo>
                  <a:pt x="9" y="41"/>
                  <a:pt x="11" y="42"/>
                  <a:pt x="11" y="44"/>
                </a:cubicBezTo>
                <a:cubicBezTo>
                  <a:pt x="11" y="46"/>
                  <a:pt x="9" y="48"/>
                  <a:pt x="7" y="48"/>
                </a:cubicBezTo>
                <a:cubicBezTo>
                  <a:pt x="5" y="48"/>
                  <a:pt x="4" y="46"/>
                  <a:pt x="4" y="44"/>
                </a:cubicBezTo>
                <a:cubicBezTo>
                  <a:pt x="4" y="42"/>
                  <a:pt x="5" y="41"/>
                  <a:pt x="7" y="41"/>
                </a:cubicBezTo>
                <a:close/>
                <a:moveTo>
                  <a:pt x="28" y="54"/>
                </a:moveTo>
                <a:cubicBezTo>
                  <a:pt x="51" y="45"/>
                  <a:pt x="51" y="45"/>
                  <a:pt x="51" y="45"/>
                </a:cubicBezTo>
                <a:cubicBezTo>
                  <a:pt x="52" y="45"/>
                  <a:pt x="53" y="45"/>
                  <a:pt x="54" y="46"/>
                </a:cubicBezTo>
                <a:cubicBezTo>
                  <a:pt x="54" y="48"/>
                  <a:pt x="54" y="48"/>
                  <a:pt x="54" y="48"/>
                </a:cubicBezTo>
                <a:cubicBezTo>
                  <a:pt x="55" y="49"/>
                  <a:pt x="54" y="50"/>
                  <a:pt x="53" y="50"/>
                </a:cubicBezTo>
                <a:cubicBezTo>
                  <a:pt x="31" y="59"/>
                  <a:pt x="31" y="59"/>
                  <a:pt x="31" y="59"/>
                </a:cubicBezTo>
                <a:cubicBezTo>
                  <a:pt x="30" y="60"/>
                  <a:pt x="28" y="59"/>
                  <a:pt x="28" y="58"/>
                </a:cubicBezTo>
                <a:cubicBezTo>
                  <a:pt x="27" y="57"/>
                  <a:pt x="27" y="57"/>
                  <a:pt x="27" y="57"/>
                </a:cubicBezTo>
                <a:cubicBezTo>
                  <a:pt x="27" y="56"/>
                  <a:pt x="27" y="55"/>
                  <a:pt x="28"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0" name="Oval 28"/>
          <p:cNvSpPr>
            <a:spLocks noChangeArrowheads="1"/>
          </p:cNvSpPr>
          <p:nvPr/>
        </p:nvSpPr>
        <p:spPr bwMode="auto">
          <a:xfrm>
            <a:off x="4813301" y="3191860"/>
            <a:ext cx="466725" cy="468458"/>
          </a:xfrm>
          <a:prstGeom prst="ellipse">
            <a:avLst/>
          </a:prstGeom>
          <a:solidFill>
            <a:schemeClr val="accent3"/>
          </a:solidFill>
          <a:ln>
            <a:noFill/>
          </a:ln>
        </p:spPr>
        <p:txBody>
          <a:bodyPr/>
          <a:lstStyle/>
          <a:p>
            <a:endParaRPr lang="zh-CN" altLang="en-US"/>
          </a:p>
        </p:txBody>
      </p:sp>
      <p:sp>
        <p:nvSpPr>
          <p:cNvPr id="18461" name="Freeform 29"/>
          <p:cNvSpPr>
            <a:spLocks noEditPoints="1"/>
          </p:cNvSpPr>
          <p:nvPr/>
        </p:nvSpPr>
        <p:spPr bwMode="auto">
          <a:xfrm>
            <a:off x="4930775" y="3325251"/>
            <a:ext cx="230188" cy="236611"/>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3" name="Oval 31"/>
          <p:cNvSpPr>
            <a:spLocks noChangeArrowheads="1"/>
          </p:cNvSpPr>
          <p:nvPr/>
        </p:nvSpPr>
        <p:spPr bwMode="auto">
          <a:xfrm>
            <a:off x="923925" y="4033495"/>
            <a:ext cx="466725" cy="468458"/>
          </a:xfrm>
          <a:prstGeom prst="ellipse">
            <a:avLst/>
          </a:prstGeom>
          <a:solidFill>
            <a:schemeClr val="accent4"/>
          </a:solidFill>
          <a:ln>
            <a:noFill/>
          </a:ln>
        </p:spPr>
        <p:txBody>
          <a:bodyPr/>
          <a:lstStyle/>
          <a:p>
            <a:endParaRPr lang="zh-CN" altLang="en-US"/>
          </a:p>
        </p:txBody>
      </p:sp>
      <p:sp>
        <p:nvSpPr>
          <p:cNvPr id="18464" name="Freeform 32"/>
          <p:cNvSpPr>
            <a:spLocks noEditPoints="1"/>
          </p:cNvSpPr>
          <p:nvPr/>
        </p:nvSpPr>
        <p:spPr bwMode="auto">
          <a:xfrm>
            <a:off x="1042988" y="4154182"/>
            <a:ext cx="228600" cy="228671"/>
          </a:xfrm>
          <a:custGeom>
            <a:avLst/>
            <a:gdLst>
              <a:gd name="T0" fmla="*/ 82 w 82"/>
              <a:gd name="T1" fmla="*/ 41 h 82"/>
              <a:gd name="T2" fmla="*/ 0 w 82"/>
              <a:gd name="T3" fmla="*/ 41 h 82"/>
              <a:gd name="T4" fmla="*/ 63 w 82"/>
              <a:gd name="T5" fmla="*/ 43 h 82"/>
              <a:gd name="T6" fmla="*/ 67 w 82"/>
              <a:gd name="T7" fmla="*/ 35 h 82"/>
              <a:gd name="T8" fmla="*/ 74 w 82"/>
              <a:gd name="T9" fmla="*/ 39 h 82"/>
              <a:gd name="T10" fmla="*/ 76 w 82"/>
              <a:gd name="T11" fmla="*/ 33 h 82"/>
              <a:gd name="T12" fmla="*/ 76 w 82"/>
              <a:gd name="T13" fmla="*/ 41 h 82"/>
              <a:gd name="T14" fmla="*/ 76 w 82"/>
              <a:gd name="T15" fmla="*/ 44 h 82"/>
              <a:gd name="T16" fmla="*/ 76 w 82"/>
              <a:gd name="T17" fmla="*/ 46 h 82"/>
              <a:gd name="T18" fmla="*/ 75 w 82"/>
              <a:gd name="T19" fmla="*/ 46 h 82"/>
              <a:gd name="T20" fmla="*/ 72 w 82"/>
              <a:gd name="T21" fmla="*/ 44 h 82"/>
              <a:gd name="T22" fmla="*/ 72 w 82"/>
              <a:gd name="T23" fmla="*/ 47 h 82"/>
              <a:gd name="T24" fmla="*/ 75 w 82"/>
              <a:gd name="T25" fmla="*/ 49 h 82"/>
              <a:gd name="T26" fmla="*/ 41 w 82"/>
              <a:gd name="T27" fmla="*/ 76 h 82"/>
              <a:gd name="T28" fmla="*/ 41 w 82"/>
              <a:gd name="T29" fmla="*/ 5 h 82"/>
              <a:gd name="T30" fmla="*/ 52 w 82"/>
              <a:gd name="T31" fmla="*/ 8 h 82"/>
              <a:gd name="T32" fmla="*/ 37 w 82"/>
              <a:gd name="T33" fmla="*/ 15 h 82"/>
              <a:gd name="T34" fmla="*/ 30 w 82"/>
              <a:gd name="T35" fmla="*/ 17 h 82"/>
              <a:gd name="T36" fmla="*/ 29 w 82"/>
              <a:gd name="T37" fmla="*/ 24 h 82"/>
              <a:gd name="T38" fmla="*/ 26 w 82"/>
              <a:gd name="T39" fmla="*/ 29 h 82"/>
              <a:gd name="T40" fmla="*/ 24 w 82"/>
              <a:gd name="T41" fmla="*/ 31 h 82"/>
              <a:gd name="T42" fmla="*/ 26 w 82"/>
              <a:gd name="T43" fmla="*/ 33 h 82"/>
              <a:gd name="T44" fmla="*/ 29 w 82"/>
              <a:gd name="T45" fmla="*/ 32 h 82"/>
              <a:gd name="T46" fmla="*/ 33 w 82"/>
              <a:gd name="T47" fmla="*/ 28 h 82"/>
              <a:gd name="T48" fmla="*/ 38 w 82"/>
              <a:gd name="T49" fmla="*/ 30 h 82"/>
              <a:gd name="T50" fmla="*/ 41 w 82"/>
              <a:gd name="T51" fmla="*/ 34 h 82"/>
              <a:gd name="T52" fmla="*/ 35 w 82"/>
              <a:gd name="T53" fmla="*/ 34 h 82"/>
              <a:gd name="T54" fmla="*/ 32 w 82"/>
              <a:gd name="T55" fmla="*/ 32 h 82"/>
              <a:gd name="T56" fmla="*/ 25 w 82"/>
              <a:gd name="T57" fmla="*/ 37 h 82"/>
              <a:gd name="T58" fmla="*/ 23 w 82"/>
              <a:gd name="T59" fmla="*/ 46 h 82"/>
              <a:gd name="T60" fmla="*/ 28 w 82"/>
              <a:gd name="T61" fmla="*/ 51 h 82"/>
              <a:gd name="T62" fmla="*/ 35 w 82"/>
              <a:gd name="T63" fmla="*/ 51 h 82"/>
              <a:gd name="T64" fmla="*/ 43 w 82"/>
              <a:gd name="T65" fmla="*/ 70 h 82"/>
              <a:gd name="T66" fmla="*/ 49 w 82"/>
              <a:gd name="T67" fmla="*/ 57 h 82"/>
              <a:gd name="T68" fmla="*/ 49 w 82"/>
              <a:gd name="T69" fmla="*/ 44 h 82"/>
              <a:gd name="T70" fmla="*/ 44 w 82"/>
              <a:gd name="T71" fmla="*/ 38 h 82"/>
              <a:gd name="T72" fmla="*/ 47 w 82"/>
              <a:gd name="T73" fmla="*/ 41 h 82"/>
              <a:gd name="T74" fmla="*/ 53 w 82"/>
              <a:gd name="T75" fmla="*/ 37 h 82"/>
              <a:gd name="T76" fmla="*/ 50 w 82"/>
              <a:gd name="T77" fmla="*/ 34 h 82"/>
              <a:gd name="T78" fmla="*/ 55 w 82"/>
              <a:gd name="T79" fmla="*/ 34 h 82"/>
              <a:gd name="T80" fmla="*/ 62 w 82"/>
              <a:gd name="T81" fmla="*/ 43 h 82"/>
              <a:gd name="T82" fmla="*/ 51 w 82"/>
              <a:gd name="T83" fmla="*/ 58 h 82"/>
              <a:gd name="T84" fmla="*/ 49 w 82"/>
              <a:gd name="T85" fmla="*/ 63 h 82"/>
              <a:gd name="T86" fmla="*/ 52 w 82"/>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5" name="Rectangle 33"/>
          <p:cNvSpPr>
            <a:spLocks noChangeArrowheads="1"/>
          </p:cNvSpPr>
          <p:nvPr/>
        </p:nvSpPr>
        <p:spPr bwMode="auto">
          <a:xfrm>
            <a:off x="1501775" y="1507003"/>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6" name="Rectangle 34"/>
          <p:cNvSpPr>
            <a:spLocks noChangeArrowheads="1"/>
          </p:cNvSpPr>
          <p:nvPr/>
        </p:nvSpPr>
        <p:spPr bwMode="auto">
          <a:xfrm>
            <a:off x="1501775" y="2358165"/>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7" name="Rectangle 35"/>
          <p:cNvSpPr>
            <a:spLocks noChangeArrowheads="1"/>
          </p:cNvSpPr>
          <p:nvPr/>
        </p:nvSpPr>
        <p:spPr bwMode="auto">
          <a:xfrm>
            <a:off x="1501775" y="3190272"/>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8" name="Rectangle 36"/>
          <p:cNvSpPr>
            <a:spLocks noChangeArrowheads="1"/>
          </p:cNvSpPr>
          <p:nvPr/>
        </p:nvSpPr>
        <p:spPr bwMode="auto">
          <a:xfrm>
            <a:off x="1501775" y="4047787"/>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9" name="Rectangle 37"/>
          <p:cNvSpPr>
            <a:spLocks noChangeArrowheads="1"/>
          </p:cNvSpPr>
          <p:nvPr/>
        </p:nvSpPr>
        <p:spPr bwMode="auto">
          <a:xfrm>
            <a:off x="5389564" y="1507003"/>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70" name="Rectangle 38"/>
          <p:cNvSpPr>
            <a:spLocks noChangeArrowheads="1"/>
          </p:cNvSpPr>
          <p:nvPr/>
        </p:nvSpPr>
        <p:spPr bwMode="auto">
          <a:xfrm>
            <a:off x="5389564" y="2358165"/>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71" name="Rectangle 39"/>
          <p:cNvSpPr>
            <a:spLocks noChangeArrowheads="1"/>
          </p:cNvSpPr>
          <p:nvPr/>
        </p:nvSpPr>
        <p:spPr bwMode="auto">
          <a:xfrm>
            <a:off x="5389564" y="3190272"/>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72" name="Rectangle 40"/>
          <p:cNvSpPr>
            <a:spLocks noChangeArrowheads="1"/>
          </p:cNvSpPr>
          <p:nvPr/>
        </p:nvSpPr>
        <p:spPr bwMode="auto">
          <a:xfrm>
            <a:off x="5389564" y="4047787"/>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3"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34" name="组合 33"/>
          <p:cNvGrpSpPr/>
          <p:nvPr/>
        </p:nvGrpSpPr>
        <p:grpSpPr>
          <a:xfrm>
            <a:off x="416158" y="699542"/>
            <a:ext cx="899592" cy="56017"/>
            <a:chOff x="0" y="2842590"/>
            <a:chExt cx="7054752" cy="89199"/>
          </a:xfrm>
        </p:grpSpPr>
        <p:sp>
          <p:nvSpPr>
            <p:cNvPr id="35" name="矩形 34"/>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573570" y="2676794"/>
            <a:ext cx="870751" cy="756874"/>
          </a:xfrm>
          <a:prstGeom prst="rect">
            <a:avLst/>
          </a:prstGeom>
        </p:spPr>
        <p:txBody>
          <a:bodyPr wrap="none">
            <a:spAutoFit/>
          </a:bodyPr>
          <a:lstStyle/>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研究目标</a:t>
            </a:r>
          </a:p>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成果形式</a:t>
            </a:r>
          </a:p>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应用前景</a:t>
            </a:r>
          </a:p>
        </p:txBody>
      </p:sp>
      <p:sp>
        <p:nvSpPr>
          <p:cNvPr id="39" name="矩形 38"/>
          <p:cNvSpPr/>
          <p:nvPr/>
        </p:nvSpPr>
        <p:spPr>
          <a:xfrm>
            <a:off x="5364088" y="2070506"/>
            <a:ext cx="2160240" cy="400110"/>
          </a:xfrm>
          <a:prstGeom prst="rect">
            <a:avLst/>
          </a:prstGeom>
        </p:spPr>
        <p:txBody>
          <a:bodyPr wrap="square">
            <a:spAutoFit/>
          </a:bodyPr>
          <a:lstStyle/>
          <a:p>
            <a:r>
              <a:rPr lang="zh-CN" altLang="en-US" sz="2000" b="1" dirty="0">
                <a:ln w="6350">
                  <a:noFill/>
                </a:ln>
                <a:solidFill>
                  <a:schemeClr val="tx1">
                    <a:lumMod val="50000"/>
                    <a:lumOff val="50000"/>
                  </a:schemeClr>
                </a:solidFill>
                <a:latin typeface="Impact" pitchFamily="34" charset="0"/>
                <a:ea typeface="微软雅黑" pitchFamily="34" charset="-122"/>
              </a:rPr>
              <a:t>研究成果与应用</a:t>
            </a:r>
          </a:p>
        </p:txBody>
      </p:sp>
      <p:sp>
        <p:nvSpPr>
          <p:cNvPr id="41" name="矩形 40"/>
          <p:cNvSpPr/>
          <p:nvPr/>
        </p:nvSpPr>
        <p:spPr>
          <a:xfrm>
            <a:off x="4573570" y="1790523"/>
            <a:ext cx="790518" cy="769441"/>
          </a:xfrm>
          <a:prstGeom prst="rect">
            <a:avLst/>
          </a:prstGeom>
        </p:spPr>
        <p:txBody>
          <a:bodyPr wrap="square">
            <a:spAutoFit/>
          </a:bodyPr>
          <a:lstStyle/>
          <a:p>
            <a:pPr algn="ctr"/>
            <a:r>
              <a:rPr lang="en-US" altLang="zh-CN" sz="4400" dirty="0">
                <a:ln w="6350">
                  <a:noFill/>
                </a:ln>
                <a:solidFill>
                  <a:schemeClr val="bg1">
                    <a:lumMod val="50000"/>
                  </a:schemeClr>
                </a:solidFill>
                <a:latin typeface="Impact" pitchFamily="34" charset="0"/>
                <a:ea typeface="微软雅黑" pitchFamily="34" charset="-122"/>
              </a:rPr>
              <a:t>04</a:t>
            </a:r>
            <a:endParaRPr lang="zh-CN" altLang="en-US" sz="4400" dirty="0">
              <a:ln w="6350">
                <a:noFill/>
              </a:ln>
              <a:solidFill>
                <a:schemeClr val="bg1">
                  <a:lumMod val="50000"/>
                </a:schemeClr>
              </a:solidFill>
              <a:latin typeface="Impact" pitchFamily="34" charset="0"/>
              <a:ea typeface="微软雅黑" pitchFamily="34" charset="-122"/>
            </a:endParaRPr>
          </a:p>
        </p:txBody>
      </p:sp>
      <p:grpSp>
        <p:nvGrpSpPr>
          <p:cNvPr id="47" name="组合 46"/>
          <p:cNvGrpSpPr/>
          <p:nvPr/>
        </p:nvGrpSpPr>
        <p:grpSpPr>
          <a:xfrm>
            <a:off x="0" y="2517744"/>
            <a:ext cx="9144000" cy="54006"/>
            <a:chOff x="2190216" y="0"/>
            <a:chExt cx="7128792" cy="108012"/>
          </a:xfrm>
        </p:grpSpPr>
        <p:sp>
          <p:nvSpPr>
            <p:cNvPr id="50" name="矩形 49"/>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1560" y="1779417"/>
            <a:ext cx="1078632" cy="1078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09243" y="1779417"/>
            <a:ext cx="2862758"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4"/>
          <p:cNvSpPr>
            <a:spLocks noChangeArrowheads="1"/>
          </p:cNvSpPr>
          <p:nvPr/>
        </p:nvSpPr>
        <p:spPr bwMode="auto">
          <a:xfrm>
            <a:off x="1853258" y="1879308"/>
            <a:ext cx="2574727" cy="88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a:t>
            </a:r>
            <a:r>
              <a:rPr lang="en-US" altLang="zh-CN" sz="800" dirty="0" err="1">
                <a:solidFill>
                  <a:schemeClr val="bg1">
                    <a:lumMod val="50000"/>
                  </a:schemeClr>
                </a:solidFill>
              </a:rPr>
              <a:t>time.We</a:t>
            </a:r>
            <a:r>
              <a:rPr lang="en-US" altLang="zh-CN" sz="800" dirty="0">
                <a:solidFill>
                  <a:schemeClr val="bg1">
                    <a:lumMod val="50000"/>
                  </a:schemeClr>
                </a:solidFill>
              </a:rPr>
              <a:t> have many PowerPoint templates that has been specifically designed to help anyone that is stepping into the world of PowerPoint for the very first time. </a:t>
            </a:r>
          </a:p>
        </p:txBody>
      </p:sp>
      <p:sp>
        <p:nvSpPr>
          <p:cNvPr id="9" name="矩形 8"/>
          <p:cNvSpPr/>
          <p:nvPr/>
        </p:nvSpPr>
        <p:spPr>
          <a:xfrm>
            <a:off x="611560" y="3006616"/>
            <a:ext cx="1078632" cy="1078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709243" y="3006616"/>
            <a:ext cx="2862758"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4"/>
          <p:cNvSpPr>
            <a:spLocks noChangeArrowheads="1"/>
          </p:cNvSpPr>
          <p:nvPr/>
        </p:nvSpPr>
        <p:spPr bwMode="auto">
          <a:xfrm>
            <a:off x="1853258" y="3106507"/>
            <a:ext cx="2574727" cy="88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a:t>
            </a:r>
            <a:r>
              <a:rPr lang="en-US" altLang="zh-CN" sz="800" dirty="0" err="1">
                <a:solidFill>
                  <a:schemeClr val="bg1">
                    <a:lumMod val="50000"/>
                  </a:schemeClr>
                </a:solidFill>
              </a:rPr>
              <a:t>time.We</a:t>
            </a:r>
            <a:r>
              <a:rPr lang="en-US" altLang="zh-CN" sz="800" dirty="0">
                <a:solidFill>
                  <a:schemeClr val="bg1">
                    <a:lumMod val="50000"/>
                  </a:schemeClr>
                </a:solidFill>
              </a:rPr>
              <a:t> have many PowerPoint templates that has been specifically designed to help anyone that is stepping into the world of PowerPoint for the very first time. </a:t>
            </a:r>
          </a:p>
        </p:txBody>
      </p:sp>
      <p:sp>
        <p:nvSpPr>
          <p:cNvPr id="12" name="矩形 11"/>
          <p:cNvSpPr/>
          <p:nvPr/>
        </p:nvSpPr>
        <p:spPr>
          <a:xfrm>
            <a:off x="4716016" y="1779417"/>
            <a:ext cx="3814915" cy="2306164"/>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4"/>
          <p:cNvSpPr>
            <a:spLocks noEditPoints="1"/>
          </p:cNvSpPr>
          <p:nvPr/>
        </p:nvSpPr>
        <p:spPr bwMode="auto">
          <a:xfrm>
            <a:off x="1040290" y="2185268"/>
            <a:ext cx="221171" cy="267263"/>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9"/>
          <p:cNvSpPr>
            <a:spLocks noEditPoints="1"/>
          </p:cNvSpPr>
          <p:nvPr/>
        </p:nvSpPr>
        <p:spPr bwMode="auto">
          <a:xfrm>
            <a:off x="1017690" y="3411255"/>
            <a:ext cx="267181" cy="269686"/>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16" name="组合 15"/>
          <p:cNvGrpSpPr/>
          <p:nvPr/>
        </p:nvGrpSpPr>
        <p:grpSpPr>
          <a:xfrm>
            <a:off x="416158" y="699542"/>
            <a:ext cx="899592" cy="56017"/>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0"/>
          <p:cNvSpPr>
            <a:spLocks noChangeShapeType="1"/>
          </p:cNvSpPr>
          <p:nvPr/>
        </p:nvSpPr>
        <p:spPr bwMode="auto">
          <a:xfrm flipV="1">
            <a:off x="1522064" y="2121656"/>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11"/>
          <p:cNvSpPr>
            <a:spLocks noChangeShapeType="1"/>
          </p:cNvSpPr>
          <p:nvPr/>
        </p:nvSpPr>
        <p:spPr bwMode="auto">
          <a:xfrm flipV="1">
            <a:off x="2902471" y="2931531"/>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12"/>
          <p:cNvSpPr>
            <a:spLocks noChangeShapeType="1"/>
          </p:cNvSpPr>
          <p:nvPr/>
        </p:nvSpPr>
        <p:spPr bwMode="auto">
          <a:xfrm flipV="1">
            <a:off x="5350743" y="2931531"/>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Line 13"/>
          <p:cNvSpPr>
            <a:spLocks noChangeShapeType="1"/>
          </p:cNvSpPr>
          <p:nvPr/>
        </p:nvSpPr>
        <p:spPr bwMode="auto">
          <a:xfrm flipV="1">
            <a:off x="4126607" y="2121656"/>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Line 14"/>
          <p:cNvSpPr>
            <a:spLocks noChangeShapeType="1"/>
          </p:cNvSpPr>
          <p:nvPr/>
        </p:nvSpPr>
        <p:spPr bwMode="auto">
          <a:xfrm flipV="1">
            <a:off x="6573292" y="2121656"/>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Oval 15"/>
          <p:cNvSpPr>
            <a:spLocks noChangeArrowheads="1"/>
          </p:cNvSpPr>
          <p:nvPr/>
        </p:nvSpPr>
        <p:spPr bwMode="auto">
          <a:xfrm>
            <a:off x="1283940" y="1885045"/>
            <a:ext cx="474663" cy="474809"/>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890071" y="1885045"/>
            <a:ext cx="473075" cy="474809"/>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7" name="Oval 17"/>
          <p:cNvSpPr>
            <a:spLocks noChangeArrowheads="1"/>
          </p:cNvSpPr>
          <p:nvPr/>
        </p:nvSpPr>
        <p:spPr bwMode="auto">
          <a:xfrm>
            <a:off x="5111030" y="3501619"/>
            <a:ext cx="476250" cy="47798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9" name="Line 19"/>
          <p:cNvSpPr>
            <a:spLocks noChangeShapeType="1"/>
          </p:cNvSpPr>
          <p:nvPr/>
        </p:nvSpPr>
        <p:spPr bwMode="auto">
          <a:xfrm flipV="1">
            <a:off x="7799016" y="2931531"/>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Oval 20"/>
          <p:cNvSpPr>
            <a:spLocks noChangeArrowheads="1"/>
          </p:cNvSpPr>
          <p:nvPr/>
        </p:nvSpPr>
        <p:spPr bwMode="auto">
          <a:xfrm>
            <a:off x="7562479" y="3501619"/>
            <a:ext cx="473075" cy="477985"/>
          </a:xfrm>
          <a:prstGeom prst="ellipse">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21" name="Oval 21"/>
          <p:cNvSpPr>
            <a:spLocks noChangeArrowheads="1"/>
          </p:cNvSpPr>
          <p:nvPr/>
        </p:nvSpPr>
        <p:spPr bwMode="auto">
          <a:xfrm>
            <a:off x="2665934" y="3501619"/>
            <a:ext cx="473075" cy="477985"/>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2" name="Oval 22"/>
          <p:cNvSpPr>
            <a:spLocks noChangeArrowheads="1"/>
          </p:cNvSpPr>
          <p:nvPr/>
        </p:nvSpPr>
        <p:spPr bwMode="auto">
          <a:xfrm>
            <a:off x="6336756" y="1885045"/>
            <a:ext cx="473075" cy="474809"/>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a:off x="805770" y="2686880"/>
            <a:ext cx="1424666" cy="487714"/>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2379595" y="2686880"/>
            <a:ext cx="1045752" cy="487714"/>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3603732" y="2686880"/>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4824921" y="2686880"/>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6050646" y="2686880"/>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8" name="Freeform 18"/>
          <p:cNvSpPr/>
          <p:nvPr/>
        </p:nvSpPr>
        <p:spPr bwMode="auto">
          <a:xfrm>
            <a:off x="7276140" y="2686880"/>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3" name="Freeform 10"/>
          <p:cNvSpPr>
            <a:spLocks noEditPoints="1"/>
          </p:cNvSpPr>
          <p:nvPr/>
        </p:nvSpPr>
        <p:spPr bwMode="auto">
          <a:xfrm>
            <a:off x="1433164" y="2002962"/>
            <a:ext cx="177800" cy="238974"/>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11"/>
          <p:cNvSpPr>
            <a:spLocks noEditPoints="1"/>
          </p:cNvSpPr>
          <p:nvPr/>
        </p:nvSpPr>
        <p:spPr bwMode="auto">
          <a:xfrm>
            <a:off x="4027320" y="2004003"/>
            <a:ext cx="198574" cy="235305"/>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Freeform 12"/>
          <p:cNvSpPr>
            <a:spLocks noEditPoints="1"/>
          </p:cNvSpPr>
          <p:nvPr/>
        </p:nvSpPr>
        <p:spPr bwMode="auto">
          <a:xfrm>
            <a:off x="5247424" y="3605663"/>
            <a:ext cx="203462" cy="268309"/>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6" name="Freeform 13"/>
          <p:cNvSpPr>
            <a:spLocks noEditPoints="1"/>
          </p:cNvSpPr>
          <p:nvPr/>
        </p:nvSpPr>
        <p:spPr bwMode="auto">
          <a:xfrm>
            <a:off x="2784853" y="3630904"/>
            <a:ext cx="235234" cy="219414"/>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Rectangle 24"/>
          <p:cNvSpPr>
            <a:spLocks noChangeArrowheads="1"/>
          </p:cNvSpPr>
          <p:nvPr/>
        </p:nvSpPr>
        <p:spPr bwMode="auto">
          <a:xfrm>
            <a:off x="788639" y="3417842"/>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1" name="Freeform 21"/>
          <p:cNvSpPr>
            <a:spLocks noEditPoints="1"/>
          </p:cNvSpPr>
          <p:nvPr/>
        </p:nvSpPr>
        <p:spPr bwMode="auto">
          <a:xfrm>
            <a:off x="7678865" y="3628254"/>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4"/>
          <p:cNvSpPr>
            <a:spLocks noEditPoints="1"/>
          </p:cNvSpPr>
          <p:nvPr/>
        </p:nvSpPr>
        <p:spPr bwMode="auto">
          <a:xfrm>
            <a:off x="6455817" y="2017038"/>
            <a:ext cx="238125" cy="224898"/>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Rectangle 24"/>
          <p:cNvSpPr>
            <a:spLocks noChangeArrowheads="1"/>
          </p:cNvSpPr>
          <p:nvPr/>
        </p:nvSpPr>
        <p:spPr bwMode="auto">
          <a:xfrm>
            <a:off x="3393182" y="3417842"/>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4" name="Rectangle 24"/>
          <p:cNvSpPr>
            <a:spLocks noChangeArrowheads="1"/>
          </p:cNvSpPr>
          <p:nvPr/>
        </p:nvSpPr>
        <p:spPr bwMode="auto">
          <a:xfrm>
            <a:off x="5841454" y="3417842"/>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5" name="Rectangle 24"/>
          <p:cNvSpPr>
            <a:spLocks noChangeArrowheads="1"/>
          </p:cNvSpPr>
          <p:nvPr/>
        </p:nvSpPr>
        <p:spPr bwMode="auto">
          <a:xfrm>
            <a:off x="2169046" y="1796215"/>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6" name="Rectangle 24"/>
          <p:cNvSpPr>
            <a:spLocks noChangeArrowheads="1"/>
          </p:cNvSpPr>
          <p:nvPr/>
        </p:nvSpPr>
        <p:spPr bwMode="auto">
          <a:xfrm>
            <a:off x="4617318" y="1796215"/>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7" name="Rectangle 24"/>
          <p:cNvSpPr>
            <a:spLocks noChangeArrowheads="1"/>
          </p:cNvSpPr>
          <p:nvPr/>
        </p:nvSpPr>
        <p:spPr bwMode="auto">
          <a:xfrm>
            <a:off x="7065590" y="1796215"/>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8" name="Rectangle 24"/>
          <p:cNvSpPr>
            <a:spLocks noChangeArrowheads="1"/>
          </p:cNvSpPr>
          <p:nvPr/>
        </p:nvSpPr>
        <p:spPr bwMode="auto">
          <a:xfrm>
            <a:off x="1167382" y="2827279"/>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01</a:t>
            </a:r>
            <a:endParaRPr lang="en-US" altLang="zh-CN" sz="1050" dirty="0">
              <a:solidFill>
                <a:schemeClr val="bg1"/>
              </a:solidFill>
            </a:endParaRPr>
          </a:p>
        </p:txBody>
      </p:sp>
      <p:sp>
        <p:nvSpPr>
          <p:cNvPr id="39" name="Rectangle 24"/>
          <p:cNvSpPr>
            <a:spLocks noChangeArrowheads="1"/>
          </p:cNvSpPr>
          <p:nvPr/>
        </p:nvSpPr>
        <p:spPr bwMode="auto">
          <a:xfrm>
            <a:off x="2547788" y="2827279"/>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02</a:t>
            </a:r>
            <a:endParaRPr lang="en-US" altLang="zh-CN" sz="1050" dirty="0">
              <a:solidFill>
                <a:schemeClr val="bg1"/>
              </a:solidFill>
            </a:endParaRPr>
          </a:p>
        </p:txBody>
      </p:sp>
      <p:sp>
        <p:nvSpPr>
          <p:cNvPr id="40" name="Rectangle 24"/>
          <p:cNvSpPr>
            <a:spLocks noChangeArrowheads="1"/>
          </p:cNvSpPr>
          <p:nvPr/>
        </p:nvSpPr>
        <p:spPr bwMode="auto">
          <a:xfrm>
            <a:off x="3771925" y="2827279"/>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03</a:t>
            </a:r>
            <a:endParaRPr lang="en-US" altLang="zh-CN" sz="1050" dirty="0">
              <a:solidFill>
                <a:schemeClr val="bg1"/>
              </a:solidFill>
            </a:endParaRPr>
          </a:p>
        </p:txBody>
      </p:sp>
      <p:sp>
        <p:nvSpPr>
          <p:cNvPr id="41" name="Rectangle 24"/>
          <p:cNvSpPr>
            <a:spLocks noChangeArrowheads="1"/>
          </p:cNvSpPr>
          <p:nvPr/>
        </p:nvSpPr>
        <p:spPr bwMode="auto">
          <a:xfrm>
            <a:off x="4994473" y="2827279"/>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04</a:t>
            </a:r>
            <a:endParaRPr lang="en-US" altLang="zh-CN" sz="1050" dirty="0">
              <a:solidFill>
                <a:schemeClr val="bg1"/>
              </a:solidFill>
            </a:endParaRPr>
          </a:p>
        </p:txBody>
      </p:sp>
      <p:sp>
        <p:nvSpPr>
          <p:cNvPr id="42" name="Rectangle 24"/>
          <p:cNvSpPr>
            <a:spLocks noChangeArrowheads="1"/>
          </p:cNvSpPr>
          <p:nvPr/>
        </p:nvSpPr>
        <p:spPr bwMode="auto">
          <a:xfrm>
            <a:off x="6218610" y="2827279"/>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05</a:t>
            </a:r>
            <a:endParaRPr lang="en-US" altLang="zh-CN" sz="1050" dirty="0">
              <a:solidFill>
                <a:schemeClr val="bg1"/>
              </a:solidFill>
            </a:endParaRPr>
          </a:p>
        </p:txBody>
      </p:sp>
      <p:sp>
        <p:nvSpPr>
          <p:cNvPr id="43" name="Rectangle 24"/>
          <p:cNvSpPr>
            <a:spLocks noChangeArrowheads="1"/>
          </p:cNvSpPr>
          <p:nvPr/>
        </p:nvSpPr>
        <p:spPr bwMode="auto">
          <a:xfrm>
            <a:off x="7444333" y="2827279"/>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06</a:t>
            </a:r>
            <a:endParaRPr lang="en-US" altLang="zh-CN" sz="1050" dirty="0">
              <a:solidFill>
                <a:schemeClr val="bg1"/>
              </a:solidFill>
            </a:endParaRPr>
          </a:p>
        </p:txBody>
      </p:sp>
      <p:sp>
        <p:nvSpPr>
          <p:cNvPr id="47"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48" name="组合 47"/>
          <p:cNvGrpSpPr/>
          <p:nvPr/>
        </p:nvGrpSpPr>
        <p:grpSpPr>
          <a:xfrm>
            <a:off x="416158" y="699542"/>
            <a:ext cx="899592" cy="56017"/>
            <a:chOff x="0" y="2842590"/>
            <a:chExt cx="7054752" cy="89199"/>
          </a:xfrm>
        </p:grpSpPr>
        <p:sp>
          <p:nvSpPr>
            <p:cNvPr id="49" name="矩形 48"/>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3"/>
          <p:cNvSpPr>
            <a:spLocks noChangeAspect="1" noChangeArrowheads="1" noTextEdit="1"/>
          </p:cNvSpPr>
          <p:nvPr/>
        </p:nvSpPr>
        <p:spPr bwMode="auto">
          <a:xfrm>
            <a:off x="952500" y="1409019"/>
            <a:ext cx="7239000" cy="290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 name="Rectangle 14"/>
          <p:cNvSpPr>
            <a:spLocks noChangeArrowheads="1"/>
          </p:cNvSpPr>
          <p:nvPr/>
        </p:nvSpPr>
        <p:spPr bwMode="auto">
          <a:xfrm>
            <a:off x="952500" y="1478890"/>
            <a:ext cx="1447800" cy="1453010"/>
          </a:xfrm>
          <a:prstGeom prst="rect">
            <a:avLst/>
          </a:prstGeom>
          <a:solidFill>
            <a:schemeClr val="accent1"/>
          </a:solidFill>
          <a:ln>
            <a:noFill/>
          </a:ln>
        </p:spPr>
        <p:txBody>
          <a:bodyPr/>
          <a:lstStyle/>
          <a:p>
            <a:endParaRPr lang="zh-CN" altLang="en-US">
              <a:solidFill>
                <a:schemeClr val="accent1"/>
              </a:solidFill>
            </a:endParaRPr>
          </a:p>
        </p:txBody>
      </p:sp>
      <p:sp>
        <p:nvSpPr>
          <p:cNvPr id="4" name="Rectangle 15" descr="318740-130P60HZ091"/>
          <p:cNvSpPr>
            <a:spLocks noChangeArrowheads="1"/>
          </p:cNvSpPr>
          <p:nvPr/>
        </p:nvSpPr>
        <p:spPr bwMode="auto">
          <a:xfrm>
            <a:off x="2400300" y="1478890"/>
            <a:ext cx="1447800" cy="1453010"/>
          </a:xfrm>
          <a:prstGeom prst="rect">
            <a:avLst/>
          </a:prstGeom>
          <a:blipFill dpi="0" rotWithShape="1">
            <a:blip r:embed="rId2" cstate="screen"/>
            <a:srcRect/>
            <a:stretch>
              <a:fillRect/>
            </a:stretch>
          </a:blipFill>
          <a:ln>
            <a:noFill/>
          </a:ln>
        </p:spPr>
        <p:txBody>
          <a:bodyPr/>
          <a:lstStyle/>
          <a:p>
            <a:endParaRPr lang="zh-CN" altLang="en-US"/>
          </a:p>
        </p:txBody>
      </p:sp>
      <p:sp>
        <p:nvSpPr>
          <p:cNvPr id="5" name="Rectangle 16"/>
          <p:cNvSpPr>
            <a:spLocks noChangeArrowheads="1"/>
          </p:cNvSpPr>
          <p:nvPr/>
        </p:nvSpPr>
        <p:spPr bwMode="auto">
          <a:xfrm>
            <a:off x="3848100" y="1478890"/>
            <a:ext cx="1447800" cy="1453010"/>
          </a:xfrm>
          <a:prstGeom prst="rect">
            <a:avLst/>
          </a:prstGeom>
          <a:solidFill>
            <a:schemeClr val="accent3"/>
          </a:solidFill>
          <a:ln>
            <a:noFill/>
          </a:ln>
        </p:spPr>
        <p:txBody>
          <a:bodyPr/>
          <a:lstStyle/>
          <a:p>
            <a:endParaRPr lang="zh-CN" altLang="en-US"/>
          </a:p>
        </p:txBody>
      </p:sp>
      <p:sp>
        <p:nvSpPr>
          <p:cNvPr id="6" name="Rectangle 17" descr="22"/>
          <p:cNvSpPr>
            <a:spLocks noChangeArrowheads="1"/>
          </p:cNvSpPr>
          <p:nvPr/>
        </p:nvSpPr>
        <p:spPr bwMode="auto">
          <a:xfrm>
            <a:off x="5295900" y="1478890"/>
            <a:ext cx="1447800" cy="1453010"/>
          </a:xfrm>
          <a:prstGeom prst="rect">
            <a:avLst/>
          </a:prstGeom>
          <a:blipFill dpi="0" rotWithShape="1">
            <a:blip r:embed="rId3" cstate="screen"/>
            <a:srcRect/>
            <a:stretch>
              <a:fillRect/>
            </a:stretch>
          </a:blipFill>
          <a:ln>
            <a:noFill/>
          </a:ln>
        </p:spPr>
        <p:txBody>
          <a:bodyPr/>
          <a:lstStyle/>
          <a:p>
            <a:endParaRPr lang="zh-CN" altLang="en-US"/>
          </a:p>
        </p:txBody>
      </p:sp>
      <p:sp>
        <p:nvSpPr>
          <p:cNvPr id="7" name="Rectangle 18"/>
          <p:cNvSpPr>
            <a:spLocks noChangeArrowheads="1"/>
          </p:cNvSpPr>
          <p:nvPr/>
        </p:nvSpPr>
        <p:spPr bwMode="auto">
          <a:xfrm>
            <a:off x="6743700" y="1478890"/>
            <a:ext cx="1447800" cy="1453010"/>
          </a:xfrm>
          <a:prstGeom prst="rect">
            <a:avLst/>
          </a:prstGeom>
          <a:solidFill>
            <a:schemeClr val="accent5"/>
          </a:solidFill>
          <a:ln>
            <a:noFill/>
          </a:ln>
        </p:spPr>
        <p:txBody>
          <a:bodyPr/>
          <a:lstStyle/>
          <a:p>
            <a:endParaRPr lang="zh-CN" altLang="en-US"/>
          </a:p>
        </p:txBody>
      </p:sp>
      <p:sp>
        <p:nvSpPr>
          <p:cNvPr id="8" name="Rectangle 19" descr="sy_64934932458副本"/>
          <p:cNvSpPr>
            <a:spLocks noChangeArrowheads="1"/>
          </p:cNvSpPr>
          <p:nvPr/>
        </p:nvSpPr>
        <p:spPr bwMode="auto">
          <a:xfrm>
            <a:off x="952500" y="2931901"/>
            <a:ext cx="1447800" cy="1454599"/>
          </a:xfrm>
          <a:prstGeom prst="rect">
            <a:avLst/>
          </a:prstGeom>
          <a:blipFill dpi="0" rotWithShape="1">
            <a:blip r:embed="rId4" cstate="screen"/>
            <a:srcRect/>
            <a:stretch>
              <a:fillRect/>
            </a:stretch>
          </a:blipFill>
          <a:ln>
            <a:noFill/>
          </a:ln>
        </p:spPr>
        <p:txBody>
          <a:bodyPr/>
          <a:lstStyle/>
          <a:p>
            <a:endParaRPr lang="zh-CN" altLang="en-US"/>
          </a:p>
        </p:txBody>
      </p:sp>
      <p:sp>
        <p:nvSpPr>
          <p:cNvPr id="9" name="Rectangle 20"/>
          <p:cNvSpPr>
            <a:spLocks noChangeArrowheads="1"/>
          </p:cNvSpPr>
          <p:nvPr/>
        </p:nvSpPr>
        <p:spPr bwMode="auto">
          <a:xfrm>
            <a:off x="2400300" y="2931901"/>
            <a:ext cx="1447800" cy="1454599"/>
          </a:xfrm>
          <a:prstGeom prst="rect">
            <a:avLst/>
          </a:prstGeom>
          <a:solidFill>
            <a:schemeClr val="accent2"/>
          </a:solidFill>
          <a:ln>
            <a:noFill/>
          </a:ln>
        </p:spPr>
        <p:txBody>
          <a:bodyPr/>
          <a:lstStyle/>
          <a:p>
            <a:endParaRPr lang="zh-CN" altLang="en-US"/>
          </a:p>
        </p:txBody>
      </p:sp>
      <p:sp>
        <p:nvSpPr>
          <p:cNvPr id="10" name="Rectangle 21" descr="image0071-1024x682"/>
          <p:cNvSpPr>
            <a:spLocks noChangeArrowheads="1"/>
          </p:cNvSpPr>
          <p:nvPr/>
        </p:nvSpPr>
        <p:spPr bwMode="auto">
          <a:xfrm>
            <a:off x="3848100" y="2931901"/>
            <a:ext cx="1447800" cy="1454599"/>
          </a:xfrm>
          <a:prstGeom prst="rect">
            <a:avLst/>
          </a:prstGeom>
          <a:blipFill dpi="0" rotWithShape="1">
            <a:blip r:embed="rId5" cstate="screen"/>
            <a:srcRect/>
            <a:stretch>
              <a:fillRect/>
            </a:stretch>
          </a:blipFill>
          <a:ln>
            <a:noFill/>
          </a:ln>
        </p:spPr>
        <p:txBody>
          <a:bodyPr/>
          <a:lstStyle/>
          <a:p>
            <a:endParaRPr lang="zh-CN" altLang="en-US"/>
          </a:p>
        </p:txBody>
      </p:sp>
      <p:sp>
        <p:nvSpPr>
          <p:cNvPr id="11" name="Rectangle 22"/>
          <p:cNvSpPr>
            <a:spLocks noChangeArrowheads="1"/>
          </p:cNvSpPr>
          <p:nvPr/>
        </p:nvSpPr>
        <p:spPr bwMode="auto">
          <a:xfrm>
            <a:off x="5295900" y="2931901"/>
            <a:ext cx="1447800" cy="1454599"/>
          </a:xfrm>
          <a:prstGeom prst="rect">
            <a:avLst/>
          </a:prstGeom>
          <a:solidFill>
            <a:schemeClr val="accent4"/>
          </a:solidFill>
          <a:ln>
            <a:noFill/>
          </a:ln>
        </p:spPr>
        <p:txBody>
          <a:bodyPr/>
          <a:lstStyle/>
          <a:p>
            <a:endParaRPr lang="zh-CN" altLang="en-US"/>
          </a:p>
        </p:txBody>
      </p:sp>
      <p:sp>
        <p:nvSpPr>
          <p:cNvPr id="12" name="Rectangle 23" descr="201107060956141686"/>
          <p:cNvSpPr>
            <a:spLocks noChangeArrowheads="1"/>
          </p:cNvSpPr>
          <p:nvPr/>
        </p:nvSpPr>
        <p:spPr bwMode="auto">
          <a:xfrm>
            <a:off x="6743700" y="2931901"/>
            <a:ext cx="1447800" cy="1454599"/>
          </a:xfrm>
          <a:prstGeom prst="rect">
            <a:avLst/>
          </a:prstGeom>
          <a:blipFill dpi="0" rotWithShape="1">
            <a:blip r:embed="rId6" cstate="screen"/>
            <a:srcRect/>
            <a:stretch>
              <a:fillRect/>
            </a:stretch>
          </a:blipFill>
          <a:ln>
            <a:noFill/>
          </a:ln>
        </p:spPr>
        <p:txBody>
          <a:bodyPr/>
          <a:lstStyle/>
          <a:p>
            <a:endParaRPr lang="zh-CN" altLang="en-US"/>
          </a:p>
        </p:txBody>
      </p:sp>
      <p:sp>
        <p:nvSpPr>
          <p:cNvPr id="21" name="Rectangle 24"/>
          <p:cNvSpPr>
            <a:spLocks noChangeArrowheads="1"/>
          </p:cNvSpPr>
          <p:nvPr/>
        </p:nvSpPr>
        <p:spPr bwMode="auto">
          <a:xfrm>
            <a:off x="1085627" y="1872124"/>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2" name="Rectangle 24"/>
          <p:cNvSpPr>
            <a:spLocks noChangeArrowheads="1"/>
          </p:cNvSpPr>
          <p:nvPr/>
        </p:nvSpPr>
        <p:spPr bwMode="auto">
          <a:xfrm>
            <a:off x="3981227" y="1872124"/>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3" name="Rectangle 24"/>
          <p:cNvSpPr>
            <a:spLocks noChangeArrowheads="1"/>
          </p:cNvSpPr>
          <p:nvPr/>
        </p:nvSpPr>
        <p:spPr bwMode="auto">
          <a:xfrm>
            <a:off x="6876827" y="1872124"/>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4" name="Rectangle 24"/>
          <p:cNvSpPr>
            <a:spLocks noChangeArrowheads="1"/>
          </p:cNvSpPr>
          <p:nvPr/>
        </p:nvSpPr>
        <p:spPr bwMode="auto">
          <a:xfrm>
            <a:off x="5429027" y="3325929"/>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5" name="Rectangle 24"/>
          <p:cNvSpPr>
            <a:spLocks noChangeArrowheads="1"/>
          </p:cNvSpPr>
          <p:nvPr/>
        </p:nvSpPr>
        <p:spPr bwMode="auto">
          <a:xfrm>
            <a:off x="2533427" y="3325929"/>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6"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27" name="组合 26"/>
          <p:cNvGrpSpPr/>
          <p:nvPr/>
        </p:nvGrpSpPr>
        <p:grpSpPr>
          <a:xfrm>
            <a:off x="416158" y="699542"/>
            <a:ext cx="899592" cy="56017"/>
            <a:chOff x="0" y="2842590"/>
            <a:chExt cx="7054752" cy="89199"/>
          </a:xfrm>
        </p:grpSpPr>
        <p:sp>
          <p:nvSpPr>
            <p:cNvPr id="28" name="矩形 27"/>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47664" y="1601836"/>
            <a:ext cx="2232248" cy="2232937"/>
          </a:xfrm>
          <a:prstGeom prst="ellipse">
            <a:avLst/>
          </a:prstGeom>
          <a:blipFill dpi="0" rotWithShape="1">
            <a:blip r:embed="rId3" cstate="screen"/>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27584" y="1645799"/>
            <a:ext cx="648072" cy="648272"/>
          </a:xfrm>
          <a:prstGeom prst="ellipse">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563888" y="1240804"/>
            <a:ext cx="648072" cy="648272"/>
          </a:xfrm>
          <a:prstGeom prst="ellipse">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115616" y="3015149"/>
            <a:ext cx="1132860" cy="1133210"/>
          </a:xfrm>
          <a:prstGeom prst="ellipse">
            <a:avLst/>
          </a:prstGeom>
          <a:solidFill>
            <a:schemeClr val="accent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967110" y="3155897"/>
            <a:ext cx="1436848" cy="1437291"/>
          </a:xfrm>
          <a:prstGeom prst="ellipse">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21"/>
          <p:cNvSpPr>
            <a:spLocks noEditPoints="1"/>
          </p:cNvSpPr>
          <p:nvPr/>
        </p:nvSpPr>
        <p:spPr bwMode="auto">
          <a:xfrm>
            <a:off x="3565383" y="3383390"/>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4"/>
          <p:cNvSpPr>
            <a:spLocks noEditPoints="1"/>
          </p:cNvSpPr>
          <p:nvPr/>
        </p:nvSpPr>
        <p:spPr bwMode="auto">
          <a:xfrm>
            <a:off x="1020121" y="1845740"/>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6"/>
          <p:cNvSpPr>
            <a:spLocks noEditPoints="1"/>
          </p:cNvSpPr>
          <p:nvPr/>
        </p:nvSpPr>
        <p:spPr bwMode="auto">
          <a:xfrm>
            <a:off x="3745798" y="1422050"/>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24"/>
          <p:cNvSpPr>
            <a:spLocks noChangeArrowheads="1"/>
          </p:cNvSpPr>
          <p:nvPr/>
        </p:nvSpPr>
        <p:spPr bwMode="auto">
          <a:xfrm>
            <a:off x="1240364" y="3212308"/>
            <a:ext cx="883364" cy="73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2" name="Rectangle 24"/>
          <p:cNvSpPr>
            <a:spLocks noChangeArrowheads="1"/>
          </p:cNvSpPr>
          <p:nvPr/>
        </p:nvSpPr>
        <p:spPr bwMode="auto">
          <a:xfrm>
            <a:off x="3131109" y="3738124"/>
            <a:ext cx="1108850"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3" name="Rectangle 24"/>
          <p:cNvSpPr>
            <a:spLocks noChangeArrowheads="1"/>
          </p:cNvSpPr>
          <p:nvPr/>
        </p:nvSpPr>
        <p:spPr bwMode="auto">
          <a:xfrm>
            <a:off x="4932040" y="1698010"/>
            <a:ext cx="3510060" cy="51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4" name="Rectangle 24"/>
          <p:cNvSpPr>
            <a:spLocks noChangeArrowheads="1"/>
          </p:cNvSpPr>
          <p:nvPr/>
        </p:nvSpPr>
        <p:spPr bwMode="auto">
          <a:xfrm>
            <a:off x="4932041" y="2421520"/>
            <a:ext cx="3510059" cy="173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7"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21" name="组合 20"/>
          <p:cNvGrpSpPr/>
          <p:nvPr/>
        </p:nvGrpSpPr>
        <p:grpSpPr>
          <a:xfrm>
            <a:off x="416158" y="699542"/>
            <a:ext cx="899592" cy="56017"/>
            <a:chOff x="0" y="2842590"/>
            <a:chExt cx="7054752" cy="89199"/>
          </a:xfrm>
        </p:grpSpPr>
        <p:sp>
          <p:nvSpPr>
            <p:cNvPr id="22" name="矩形 21"/>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Freeform 8"/>
          <p:cNvSpPr/>
          <p:nvPr/>
        </p:nvSpPr>
        <p:spPr bwMode="auto">
          <a:xfrm>
            <a:off x="5222875" y="1350412"/>
            <a:ext cx="2452688" cy="1384727"/>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chemeClr val="accent1"/>
          </a:solidFill>
          <a:ln>
            <a:noFill/>
          </a:ln>
        </p:spPr>
        <p:txBody>
          <a:bodyPr/>
          <a:lstStyle/>
          <a:p>
            <a:endParaRPr lang="zh-CN" altLang="en-US"/>
          </a:p>
        </p:txBody>
      </p:sp>
      <p:sp>
        <p:nvSpPr>
          <p:cNvPr id="18441" name="Freeform 9"/>
          <p:cNvSpPr/>
          <p:nvPr/>
        </p:nvSpPr>
        <p:spPr bwMode="auto">
          <a:xfrm>
            <a:off x="7108825" y="1347235"/>
            <a:ext cx="1397000" cy="2451857"/>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chemeClr val="accent2"/>
          </a:solidFill>
          <a:ln>
            <a:noFill/>
          </a:ln>
        </p:spPr>
        <p:txBody>
          <a:bodyPr/>
          <a:lstStyle/>
          <a:p>
            <a:endParaRPr lang="zh-CN" altLang="en-US"/>
          </a:p>
        </p:txBody>
      </p:sp>
      <p:sp>
        <p:nvSpPr>
          <p:cNvPr id="18442" name="Freeform 10"/>
          <p:cNvSpPr/>
          <p:nvPr/>
        </p:nvSpPr>
        <p:spPr bwMode="auto">
          <a:xfrm>
            <a:off x="6026150" y="3354456"/>
            <a:ext cx="2487613" cy="1329147"/>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chemeClr val="accent3"/>
          </a:solidFill>
          <a:ln>
            <a:noFill/>
          </a:ln>
        </p:spPr>
        <p:txBody>
          <a:bodyPr/>
          <a:lstStyle/>
          <a:p>
            <a:endParaRPr lang="zh-CN" altLang="en-US"/>
          </a:p>
        </p:txBody>
      </p:sp>
      <p:sp>
        <p:nvSpPr>
          <p:cNvPr id="18443" name="Freeform 11"/>
          <p:cNvSpPr/>
          <p:nvPr/>
        </p:nvSpPr>
        <p:spPr bwMode="auto">
          <a:xfrm>
            <a:off x="5214939" y="2198399"/>
            <a:ext cx="1336675" cy="248520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chemeClr val="accent4"/>
          </a:solidFill>
          <a:ln>
            <a:noFill/>
          </a:ln>
        </p:spPr>
        <p:txBody>
          <a:bodyPr/>
          <a:lstStyle/>
          <a:p>
            <a:endParaRPr lang="zh-CN" altLang="en-US"/>
          </a:p>
        </p:txBody>
      </p:sp>
      <p:sp>
        <p:nvSpPr>
          <p:cNvPr id="18444" name="Oval 12"/>
          <p:cNvSpPr>
            <a:spLocks noChangeArrowheads="1"/>
          </p:cNvSpPr>
          <p:nvPr/>
        </p:nvSpPr>
        <p:spPr bwMode="auto">
          <a:xfrm>
            <a:off x="6283325" y="2474709"/>
            <a:ext cx="1074738" cy="1075069"/>
          </a:xfrm>
          <a:prstGeom prst="ellipse">
            <a:avLst/>
          </a:prstGeom>
          <a:solidFill>
            <a:schemeClr val="bg1">
              <a:lumMod val="50000"/>
            </a:schemeClr>
          </a:solidFill>
          <a:ln>
            <a:noFill/>
          </a:ln>
        </p:spPr>
        <p:txBody>
          <a:bodyPr/>
          <a:lstStyle/>
          <a:p>
            <a:endParaRPr lang="zh-CN" altLang="en-US"/>
          </a:p>
        </p:txBody>
      </p:sp>
      <p:sp>
        <p:nvSpPr>
          <p:cNvPr id="18445" name="Freeform 13"/>
          <p:cNvSpPr>
            <a:spLocks noEditPoints="1"/>
          </p:cNvSpPr>
          <p:nvPr/>
        </p:nvSpPr>
        <p:spPr bwMode="auto">
          <a:xfrm>
            <a:off x="7800975" y="3870551"/>
            <a:ext cx="266700" cy="300131"/>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Freeform 14"/>
          <p:cNvSpPr/>
          <p:nvPr/>
        </p:nvSpPr>
        <p:spPr bwMode="auto">
          <a:xfrm>
            <a:off x="7848601" y="1561614"/>
            <a:ext cx="269875" cy="292190"/>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7" name="Freeform 15"/>
          <p:cNvSpPr>
            <a:spLocks noEditPoints="1"/>
          </p:cNvSpPr>
          <p:nvPr/>
        </p:nvSpPr>
        <p:spPr bwMode="auto">
          <a:xfrm>
            <a:off x="5626100" y="3843556"/>
            <a:ext cx="306388" cy="303306"/>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8" name="Freeform 16"/>
          <p:cNvSpPr>
            <a:spLocks noEditPoints="1"/>
          </p:cNvSpPr>
          <p:nvPr/>
        </p:nvSpPr>
        <p:spPr bwMode="auto">
          <a:xfrm>
            <a:off x="5664201" y="1558438"/>
            <a:ext cx="227013" cy="300131"/>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9" name="Rectangle 17"/>
          <p:cNvSpPr>
            <a:spLocks noChangeArrowheads="1"/>
          </p:cNvSpPr>
          <p:nvPr/>
        </p:nvSpPr>
        <p:spPr bwMode="auto">
          <a:xfrm>
            <a:off x="5461001" y="1923676"/>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000" b="1">
                <a:solidFill>
                  <a:schemeClr val="bg1"/>
                </a:solidFill>
              </a:rPr>
              <a:t>Option 01</a:t>
            </a:r>
            <a:endParaRPr lang="zh-CN" altLang="en-US" sz="1000" b="1">
              <a:solidFill>
                <a:schemeClr val="bg1"/>
              </a:solidFill>
            </a:endParaRPr>
          </a:p>
        </p:txBody>
      </p:sp>
      <p:sp>
        <p:nvSpPr>
          <p:cNvPr id="18450" name="Rectangle 18"/>
          <p:cNvSpPr>
            <a:spLocks noChangeArrowheads="1"/>
          </p:cNvSpPr>
          <p:nvPr/>
        </p:nvSpPr>
        <p:spPr bwMode="auto">
          <a:xfrm>
            <a:off x="7648576" y="1923676"/>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000" b="1">
                <a:solidFill>
                  <a:schemeClr val="bg1"/>
                </a:solidFill>
              </a:rPr>
              <a:t>Option 02</a:t>
            </a:r>
            <a:endParaRPr lang="zh-CN" altLang="zh-CN" sz="1000" b="1">
              <a:solidFill>
                <a:schemeClr val="bg1"/>
              </a:solidFill>
            </a:endParaRPr>
          </a:p>
        </p:txBody>
      </p:sp>
      <p:sp>
        <p:nvSpPr>
          <p:cNvPr id="18451" name="Rectangle 19"/>
          <p:cNvSpPr>
            <a:spLocks noChangeArrowheads="1"/>
          </p:cNvSpPr>
          <p:nvPr/>
        </p:nvSpPr>
        <p:spPr bwMode="auto">
          <a:xfrm>
            <a:off x="5508626" y="4270725"/>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000" b="1">
                <a:solidFill>
                  <a:schemeClr val="bg1"/>
                </a:solidFill>
              </a:rPr>
              <a:t>Option 03</a:t>
            </a:r>
            <a:endParaRPr lang="zh-CN" altLang="zh-CN" sz="1000" b="1">
              <a:solidFill>
                <a:schemeClr val="bg1"/>
              </a:solidFill>
            </a:endParaRPr>
          </a:p>
        </p:txBody>
      </p:sp>
      <p:sp>
        <p:nvSpPr>
          <p:cNvPr id="18452" name="Rectangle 20"/>
          <p:cNvSpPr>
            <a:spLocks noChangeArrowheads="1"/>
          </p:cNvSpPr>
          <p:nvPr/>
        </p:nvSpPr>
        <p:spPr bwMode="auto">
          <a:xfrm>
            <a:off x="7577138" y="4270725"/>
            <a:ext cx="646112"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000" b="1">
                <a:solidFill>
                  <a:schemeClr val="bg1"/>
                </a:solidFill>
              </a:rPr>
              <a:t>Option 04</a:t>
            </a:r>
            <a:endParaRPr lang="zh-CN" altLang="zh-CN" sz="1000" b="1">
              <a:solidFill>
                <a:schemeClr val="bg1"/>
              </a:solidFill>
            </a:endParaRPr>
          </a:p>
        </p:txBody>
      </p:sp>
      <p:sp>
        <p:nvSpPr>
          <p:cNvPr id="18453" name="Rectangle 21"/>
          <p:cNvSpPr>
            <a:spLocks noChangeArrowheads="1"/>
          </p:cNvSpPr>
          <p:nvPr/>
        </p:nvSpPr>
        <p:spPr bwMode="auto">
          <a:xfrm>
            <a:off x="6374607" y="2942517"/>
            <a:ext cx="895350" cy="1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charset="0"/>
              <a:buNone/>
            </a:pPr>
            <a:r>
              <a:rPr lang="en-US" altLang="zh-CN" sz="1000" dirty="0">
                <a:solidFill>
                  <a:schemeClr val="bg1"/>
                </a:solidFill>
                <a:latin typeface="Impact" pitchFamily="34" charset="0"/>
              </a:rPr>
              <a:t>KEY WORDS</a:t>
            </a:r>
            <a:endParaRPr lang="zh-CN" altLang="zh-CN" sz="1000" dirty="0">
              <a:solidFill>
                <a:schemeClr val="bg1"/>
              </a:solidFill>
              <a:latin typeface="Impact" pitchFamily="34" charset="0"/>
            </a:endParaRPr>
          </a:p>
        </p:txBody>
      </p:sp>
      <p:sp>
        <p:nvSpPr>
          <p:cNvPr id="18455" name="Rectangle 23"/>
          <p:cNvSpPr>
            <a:spLocks noChangeArrowheads="1"/>
          </p:cNvSpPr>
          <p:nvPr/>
        </p:nvSpPr>
        <p:spPr bwMode="auto">
          <a:xfrm>
            <a:off x="539750" y="2223806"/>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01</a:t>
            </a:r>
            <a:endParaRPr lang="zh-CN" altLang="zh-CN" sz="800" b="1" dirty="0">
              <a:solidFill>
                <a:schemeClr val="bg1">
                  <a:lumMod val="50000"/>
                </a:schemeClr>
              </a:solidFill>
            </a:endParaRPr>
          </a:p>
          <a:p>
            <a:pP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56" name="Line 24"/>
          <p:cNvSpPr>
            <a:spLocks noChangeShapeType="1"/>
          </p:cNvSpPr>
          <p:nvPr/>
        </p:nvSpPr>
        <p:spPr bwMode="auto">
          <a:xfrm>
            <a:off x="539750" y="2622391"/>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8457" name="Rectangle 25"/>
          <p:cNvSpPr>
            <a:spLocks noChangeArrowheads="1"/>
          </p:cNvSpPr>
          <p:nvPr/>
        </p:nvSpPr>
        <p:spPr bwMode="auto">
          <a:xfrm>
            <a:off x="539750" y="2871706"/>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02</a:t>
            </a:r>
            <a:endParaRPr lang="zh-CN" altLang="zh-CN" sz="800" b="1" dirty="0">
              <a:solidFill>
                <a:schemeClr val="bg1">
                  <a:lumMod val="50000"/>
                </a:schemeClr>
              </a:solidFill>
            </a:endParaRPr>
          </a:p>
          <a:p>
            <a:pP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58" name="Line 26"/>
          <p:cNvSpPr>
            <a:spLocks noChangeShapeType="1"/>
          </p:cNvSpPr>
          <p:nvPr/>
        </p:nvSpPr>
        <p:spPr bwMode="auto">
          <a:xfrm>
            <a:off x="539750" y="3270291"/>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8459" name="Rectangle 27"/>
          <p:cNvSpPr>
            <a:spLocks noChangeArrowheads="1"/>
          </p:cNvSpPr>
          <p:nvPr/>
        </p:nvSpPr>
        <p:spPr bwMode="auto">
          <a:xfrm>
            <a:off x="539750" y="3549777"/>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03</a:t>
            </a:r>
            <a:endParaRPr lang="zh-CN" altLang="zh-CN" sz="800" b="1" dirty="0">
              <a:solidFill>
                <a:schemeClr val="bg1">
                  <a:lumMod val="50000"/>
                </a:schemeClr>
              </a:solidFill>
            </a:endParaRPr>
          </a:p>
          <a:p>
            <a:pP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60" name="Line 28"/>
          <p:cNvSpPr>
            <a:spLocks noChangeShapeType="1"/>
          </p:cNvSpPr>
          <p:nvPr/>
        </p:nvSpPr>
        <p:spPr bwMode="auto">
          <a:xfrm>
            <a:off x="539750" y="3948363"/>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8461" name="Rectangle 29"/>
          <p:cNvSpPr>
            <a:spLocks noChangeArrowheads="1"/>
          </p:cNvSpPr>
          <p:nvPr/>
        </p:nvSpPr>
        <p:spPr bwMode="auto">
          <a:xfrm>
            <a:off x="539750" y="4204029"/>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04</a:t>
            </a:r>
            <a:endParaRPr lang="zh-CN" altLang="zh-CN" sz="800" b="1" dirty="0">
              <a:solidFill>
                <a:schemeClr val="bg1">
                  <a:lumMod val="50000"/>
                </a:schemeClr>
              </a:solidFill>
            </a:endParaRPr>
          </a:p>
          <a:p>
            <a:pP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62" name="Line 30"/>
          <p:cNvSpPr>
            <a:spLocks noChangeShapeType="1"/>
          </p:cNvSpPr>
          <p:nvPr/>
        </p:nvSpPr>
        <p:spPr bwMode="auto">
          <a:xfrm>
            <a:off x="539750" y="4602615"/>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40"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41" name="组合 40"/>
          <p:cNvGrpSpPr/>
          <p:nvPr/>
        </p:nvGrpSpPr>
        <p:grpSpPr>
          <a:xfrm>
            <a:off x="416158" y="699542"/>
            <a:ext cx="899592" cy="56017"/>
            <a:chOff x="0" y="2842590"/>
            <a:chExt cx="7054752" cy="89199"/>
          </a:xfrm>
        </p:grpSpPr>
        <p:sp>
          <p:nvSpPr>
            <p:cNvPr id="42" name="矩形 41"/>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1" name="图片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986" y="1097558"/>
            <a:ext cx="4739951" cy="86493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573570" y="2676794"/>
            <a:ext cx="998991" cy="987706"/>
          </a:xfrm>
          <a:prstGeom prst="rect">
            <a:avLst/>
          </a:prstGeom>
        </p:spPr>
        <p:txBody>
          <a:bodyPr wrap="none">
            <a:spAutoFit/>
          </a:bodyPr>
          <a:lstStyle/>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问题评估</a:t>
            </a:r>
          </a:p>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相关对策</a:t>
            </a:r>
          </a:p>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研究总结</a:t>
            </a:r>
          </a:p>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成绩与思考</a:t>
            </a:r>
          </a:p>
        </p:txBody>
      </p:sp>
      <p:sp>
        <p:nvSpPr>
          <p:cNvPr id="39" name="矩形 38"/>
          <p:cNvSpPr/>
          <p:nvPr/>
        </p:nvSpPr>
        <p:spPr>
          <a:xfrm>
            <a:off x="5364088" y="2070506"/>
            <a:ext cx="2736304" cy="400110"/>
          </a:xfrm>
          <a:prstGeom prst="rect">
            <a:avLst/>
          </a:prstGeom>
        </p:spPr>
        <p:txBody>
          <a:bodyPr wrap="square">
            <a:spAutoFit/>
          </a:bodyPr>
          <a:lstStyle/>
          <a:p>
            <a:r>
              <a:rPr lang="zh-CN" altLang="en-US" sz="2000" b="1" dirty="0">
                <a:ln w="6350">
                  <a:noFill/>
                </a:ln>
                <a:solidFill>
                  <a:schemeClr val="tx1">
                    <a:lumMod val="50000"/>
                    <a:lumOff val="50000"/>
                  </a:schemeClr>
                </a:solidFill>
                <a:latin typeface="Impact" pitchFamily="34" charset="0"/>
                <a:ea typeface="微软雅黑" pitchFamily="34" charset="-122"/>
              </a:rPr>
              <a:t>相关建议与论文总结</a:t>
            </a:r>
          </a:p>
        </p:txBody>
      </p:sp>
      <p:sp>
        <p:nvSpPr>
          <p:cNvPr id="41" name="矩形 40"/>
          <p:cNvSpPr/>
          <p:nvPr/>
        </p:nvSpPr>
        <p:spPr>
          <a:xfrm>
            <a:off x="4573570" y="1790523"/>
            <a:ext cx="790518" cy="769441"/>
          </a:xfrm>
          <a:prstGeom prst="rect">
            <a:avLst/>
          </a:prstGeom>
        </p:spPr>
        <p:txBody>
          <a:bodyPr wrap="square">
            <a:spAutoFit/>
          </a:bodyPr>
          <a:lstStyle/>
          <a:p>
            <a:pPr algn="ctr"/>
            <a:r>
              <a:rPr lang="en-US" altLang="zh-CN" sz="4400" dirty="0">
                <a:ln w="6350">
                  <a:noFill/>
                </a:ln>
                <a:solidFill>
                  <a:schemeClr val="bg1">
                    <a:lumMod val="50000"/>
                  </a:schemeClr>
                </a:solidFill>
                <a:latin typeface="Impact" pitchFamily="34" charset="0"/>
                <a:ea typeface="微软雅黑" pitchFamily="34" charset="-122"/>
              </a:rPr>
              <a:t>05</a:t>
            </a:r>
            <a:endParaRPr lang="zh-CN" altLang="en-US" sz="4400" dirty="0">
              <a:ln w="6350">
                <a:noFill/>
              </a:ln>
              <a:solidFill>
                <a:schemeClr val="bg1">
                  <a:lumMod val="50000"/>
                </a:schemeClr>
              </a:solidFill>
              <a:latin typeface="Impact" pitchFamily="34" charset="0"/>
              <a:ea typeface="微软雅黑" pitchFamily="34" charset="-122"/>
            </a:endParaRPr>
          </a:p>
        </p:txBody>
      </p:sp>
      <p:grpSp>
        <p:nvGrpSpPr>
          <p:cNvPr id="47" name="组合 46"/>
          <p:cNvGrpSpPr/>
          <p:nvPr/>
        </p:nvGrpSpPr>
        <p:grpSpPr>
          <a:xfrm>
            <a:off x="0" y="2517744"/>
            <a:ext cx="9144000" cy="54006"/>
            <a:chOff x="2190216" y="0"/>
            <a:chExt cx="7128792" cy="108012"/>
          </a:xfrm>
        </p:grpSpPr>
        <p:sp>
          <p:nvSpPr>
            <p:cNvPr id="50" name="矩形 49"/>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2" name="组合 6151"/>
          <p:cNvGrpSpPr/>
          <p:nvPr/>
        </p:nvGrpSpPr>
        <p:grpSpPr>
          <a:xfrm>
            <a:off x="1508125" y="1981926"/>
            <a:ext cx="1949450" cy="1951640"/>
            <a:chOff x="1903413" y="1601788"/>
            <a:chExt cx="1949450" cy="1951038"/>
          </a:xfrm>
        </p:grpSpPr>
        <p:sp>
          <p:nvSpPr>
            <p:cNvPr id="28"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Oval 7"/>
            <p:cNvSpPr>
              <a:spLocks noChangeArrowheads="1"/>
            </p:cNvSpPr>
            <p:nvPr/>
          </p:nvSpPr>
          <p:spPr bwMode="auto">
            <a:xfrm>
              <a:off x="2730500" y="2430463"/>
              <a:ext cx="295275" cy="29527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30"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1"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144"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6151" name="组合 6150"/>
          <p:cNvGrpSpPr/>
          <p:nvPr/>
        </p:nvGrpSpPr>
        <p:grpSpPr>
          <a:xfrm>
            <a:off x="1112839" y="1797719"/>
            <a:ext cx="1373187" cy="1160821"/>
            <a:chOff x="1508126" y="1417638"/>
            <a:chExt cx="1373187" cy="1160463"/>
          </a:xfrm>
        </p:grpSpPr>
        <p:sp>
          <p:nvSpPr>
            <p:cNvPr id="6145"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147"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sp>
          <p:nvSpPr>
            <p:cNvPr id="6148"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149"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6150"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sp>
        <p:nvSpPr>
          <p:cNvPr id="42" name="Freeform 12"/>
          <p:cNvSpPr/>
          <p:nvPr/>
        </p:nvSpPr>
        <p:spPr bwMode="auto">
          <a:xfrm flipV="1">
            <a:off x="1112839" y="2957745"/>
            <a:ext cx="1373187" cy="1291865"/>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75000"/>
              <a:alpha val="10000"/>
            </a:schemeClr>
          </a:solidFill>
          <a:ln>
            <a:noFill/>
          </a:ln>
        </p:spPr>
        <p:txBody>
          <a:bodyPr vert="horz" wrap="square" lIns="91440" tIns="45720" rIns="91440" bIns="45720" numCol="1" anchor="t" anchorCtr="0" compatLnSpc="1"/>
          <a:lstStyle/>
          <a:p>
            <a:endParaRPr lang="zh-CN" altLang="en-US"/>
          </a:p>
        </p:txBody>
      </p:sp>
      <p:sp>
        <p:nvSpPr>
          <p:cNvPr id="47" name="Rectangle 24"/>
          <p:cNvSpPr>
            <a:spLocks noChangeArrowheads="1"/>
          </p:cNvSpPr>
          <p:nvPr/>
        </p:nvSpPr>
        <p:spPr bwMode="auto">
          <a:xfrm>
            <a:off x="5148064" y="1301377"/>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6153" name="椭圆 6152"/>
          <p:cNvSpPr/>
          <p:nvPr/>
        </p:nvSpPr>
        <p:spPr>
          <a:xfrm>
            <a:off x="4319972" y="1394230"/>
            <a:ext cx="504056" cy="504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01</a:t>
            </a:r>
            <a:endParaRPr lang="zh-CN" altLang="en-US" dirty="0"/>
          </a:p>
        </p:txBody>
      </p:sp>
      <p:sp>
        <p:nvSpPr>
          <p:cNvPr id="49" name="Rectangle 24"/>
          <p:cNvSpPr>
            <a:spLocks noChangeArrowheads="1"/>
          </p:cNvSpPr>
          <p:nvPr/>
        </p:nvSpPr>
        <p:spPr bwMode="auto">
          <a:xfrm>
            <a:off x="5148064" y="2156406"/>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0" name="椭圆 49"/>
          <p:cNvSpPr/>
          <p:nvPr/>
        </p:nvSpPr>
        <p:spPr>
          <a:xfrm>
            <a:off x="4319972" y="2249259"/>
            <a:ext cx="504056" cy="504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02</a:t>
            </a:r>
            <a:endParaRPr lang="zh-CN" altLang="en-US" dirty="0"/>
          </a:p>
        </p:txBody>
      </p:sp>
      <p:sp>
        <p:nvSpPr>
          <p:cNvPr id="51" name="Rectangle 24"/>
          <p:cNvSpPr>
            <a:spLocks noChangeArrowheads="1"/>
          </p:cNvSpPr>
          <p:nvPr/>
        </p:nvSpPr>
        <p:spPr bwMode="auto">
          <a:xfrm>
            <a:off x="5148064" y="3004808"/>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2" name="椭圆 51"/>
          <p:cNvSpPr/>
          <p:nvPr/>
        </p:nvSpPr>
        <p:spPr>
          <a:xfrm>
            <a:off x="4319972" y="3097661"/>
            <a:ext cx="504056" cy="5042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03</a:t>
            </a:r>
            <a:endParaRPr lang="zh-CN" altLang="en-US" dirty="0"/>
          </a:p>
        </p:txBody>
      </p:sp>
      <p:sp>
        <p:nvSpPr>
          <p:cNvPr id="53" name="Rectangle 24"/>
          <p:cNvSpPr>
            <a:spLocks noChangeArrowheads="1"/>
          </p:cNvSpPr>
          <p:nvPr/>
        </p:nvSpPr>
        <p:spPr bwMode="auto">
          <a:xfrm>
            <a:off x="5148064" y="3859837"/>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4" name="椭圆 53"/>
          <p:cNvSpPr/>
          <p:nvPr/>
        </p:nvSpPr>
        <p:spPr>
          <a:xfrm>
            <a:off x="4319972" y="3952689"/>
            <a:ext cx="504056" cy="5042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04</a:t>
            </a:r>
            <a:endParaRPr lang="zh-CN" altLang="en-US" dirty="0"/>
          </a:p>
        </p:txBody>
      </p:sp>
      <p:sp>
        <p:nvSpPr>
          <p:cNvPr id="26"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27" name="组合 26"/>
          <p:cNvGrpSpPr/>
          <p:nvPr/>
        </p:nvGrpSpPr>
        <p:grpSpPr>
          <a:xfrm>
            <a:off x="416158" y="699542"/>
            <a:ext cx="899592" cy="56017"/>
            <a:chOff x="0" y="2842590"/>
            <a:chExt cx="7054752" cy="89199"/>
          </a:xfrm>
        </p:grpSpPr>
        <p:sp>
          <p:nvSpPr>
            <p:cNvPr id="32" name="矩形 31"/>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3838610" y="1433732"/>
            <a:ext cx="1466781" cy="1470263"/>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chemeClr val="accent2"/>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 name="Freeform 7"/>
          <p:cNvSpPr/>
          <p:nvPr/>
        </p:nvSpPr>
        <p:spPr bwMode="auto">
          <a:xfrm>
            <a:off x="4570485" y="2169873"/>
            <a:ext cx="1468800" cy="1470263"/>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chemeClr val="accent3"/>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 name="Freeform 8"/>
          <p:cNvSpPr/>
          <p:nvPr/>
        </p:nvSpPr>
        <p:spPr bwMode="auto">
          <a:xfrm>
            <a:off x="3103705" y="2169873"/>
            <a:ext cx="1466781" cy="1470263"/>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chemeClr val="accent1"/>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 name="Freeform 9"/>
          <p:cNvSpPr/>
          <p:nvPr/>
        </p:nvSpPr>
        <p:spPr bwMode="auto">
          <a:xfrm>
            <a:off x="3838610" y="2903994"/>
            <a:ext cx="1466781" cy="1472282"/>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chemeClr val="accent4"/>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742084" y="1343861"/>
            <a:ext cx="244824" cy="329058"/>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Freeform 11"/>
          <p:cNvSpPr>
            <a:spLocks noEditPoints="1"/>
          </p:cNvSpPr>
          <p:nvPr/>
        </p:nvSpPr>
        <p:spPr bwMode="auto">
          <a:xfrm>
            <a:off x="7085266" y="1345376"/>
            <a:ext cx="273430" cy="324008"/>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7081900" y="3188749"/>
            <a:ext cx="280162" cy="369454"/>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1702541" y="3226452"/>
            <a:ext cx="323910" cy="302127"/>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4" name="矩形 13"/>
          <p:cNvSpPr/>
          <p:nvPr/>
        </p:nvSpPr>
        <p:spPr>
          <a:xfrm>
            <a:off x="3838609" y="2442187"/>
            <a:ext cx="495649" cy="461807"/>
          </a:xfrm>
          <a:prstGeom prst="rect">
            <a:avLst/>
          </a:prstGeom>
        </p:spPr>
        <p:txBody>
          <a:bodyPr wrap="none">
            <a:spAutoFit/>
          </a:bodyPr>
          <a:lstStyle/>
          <a:p>
            <a:pPr lvl="0" algn="ctr"/>
            <a:r>
              <a:rPr lang="en-US" altLang="zh-CN" sz="2400" b="1" dirty="0">
                <a:solidFill>
                  <a:srgbClr val="FFFFFF"/>
                </a:solidFill>
              </a:rPr>
              <a:t>01</a:t>
            </a:r>
          </a:p>
        </p:txBody>
      </p:sp>
      <p:sp>
        <p:nvSpPr>
          <p:cNvPr id="16" name="矩形 15"/>
          <p:cNvSpPr/>
          <p:nvPr/>
        </p:nvSpPr>
        <p:spPr>
          <a:xfrm>
            <a:off x="3176150" y="2905005"/>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17" name="矩形 16"/>
          <p:cNvSpPr/>
          <p:nvPr/>
        </p:nvSpPr>
        <p:spPr>
          <a:xfrm>
            <a:off x="4568857" y="2257526"/>
            <a:ext cx="495650" cy="461807"/>
          </a:xfrm>
          <a:prstGeom prst="rect">
            <a:avLst/>
          </a:prstGeom>
        </p:spPr>
        <p:txBody>
          <a:bodyPr wrap="none">
            <a:spAutoFit/>
          </a:bodyPr>
          <a:lstStyle/>
          <a:p>
            <a:pPr lvl="0" algn="ctr"/>
            <a:r>
              <a:rPr lang="en-US" altLang="zh-CN" sz="2400" b="1" dirty="0">
                <a:solidFill>
                  <a:srgbClr val="FFFFFF"/>
                </a:solidFill>
              </a:rPr>
              <a:t>02</a:t>
            </a:r>
          </a:p>
        </p:txBody>
      </p:sp>
      <p:sp>
        <p:nvSpPr>
          <p:cNvPr id="18" name="矩形 17"/>
          <p:cNvSpPr/>
          <p:nvPr/>
        </p:nvSpPr>
        <p:spPr>
          <a:xfrm>
            <a:off x="4162335" y="1813384"/>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19" name="矩形 18"/>
          <p:cNvSpPr/>
          <p:nvPr/>
        </p:nvSpPr>
        <p:spPr>
          <a:xfrm>
            <a:off x="4809235" y="2905005"/>
            <a:ext cx="495650" cy="461807"/>
          </a:xfrm>
          <a:prstGeom prst="rect">
            <a:avLst/>
          </a:prstGeom>
        </p:spPr>
        <p:txBody>
          <a:bodyPr wrap="none">
            <a:spAutoFit/>
          </a:bodyPr>
          <a:lstStyle/>
          <a:p>
            <a:pPr lvl="0" algn="ctr"/>
            <a:r>
              <a:rPr lang="en-US" altLang="zh-CN" sz="2400" b="1" dirty="0">
                <a:solidFill>
                  <a:srgbClr val="FFFFFF"/>
                </a:solidFill>
              </a:rPr>
              <a:t>03</a:t>
            </a:r>
          </a:p>
        </p:txBody>
      </p:sp>
      <p:sp>
        <p:nvSpPr>
          <p:cNvPr id="20" name="矩形 19"/>
          <p:cNvSpPr/>
          <p:nvPr/>
        </p:nvSpPr>
        <p:spPr>
          <a:xfrm>
            <a:off x="5148064" y="2649758"/>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1" name="矩形 20"/>
          <p:cNvSpPr/>
          <p:nvPr/>
        </p:nvSpPr>
        <p:spPr>
          <a:xfrm>
            <a:off x="4090625" y="3135908"/>
            <a:ext cx="495650" cy="461807"/>
          </a:xfrm>
          <a:prstGeom prst="rect">
            <a:avLst/>
          </a:prstGeom>
        </p:spPr>
        <p:txBody>
          <a:bodyPr wrap="none">
            <a:spAutoFit/>
          </a:bodyPr>
          <a:lstStyle/>
          <a:p>
            <a:pPr lvl="0" algn="ctr"/>
            <a:r>
              <a:rPr lang="en-US" altLang="zh-CN" sz="2400" b="1" dirty="0">
                <a:solidFill>
                  <a:srgbClr val="FFFFFF"/>
                </a:solidFill>
              </a:rPr>
              <a:t>04</a:t>
            </a:r>
          </a:p>
        </p:txBody>
      </p:sp>
      <p:sp>
        <p:nvSpPr>
          <p:cNvPr id="22" name="矩形 21"/>
          <p:cNvSpPr/>
          <p:nvPr/>
        </p:nvSpPr>
        <p:spPr>
          <a:xfrm>
            <a:off x="4162335" y="3770161"/>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3" name="Rectangle 24"/>
          <p:cNvSpPr>
            <a:spLocks noChangeArrowheads="1"/>
          </p:cNvSpPr>
          <p:nvPr/>
        </p:nvSpPr>
        <p:spPr bwMode="auto">
          <a:xfrm>
            <a:off x="942707" y="1857585"/>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4" name="Rectangle 24"/>
          <p:cNvSpPr>
            <a:spLocks noChangeArrowheads="1"/>
          </p:cNvSpPr>
          <p:nvPr/>
        </p:nvSpPr>
        <p:spPr bwMode="auto">
          <a:xfrm>
            <a:off x="942707" y="3698131"/>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6300192" y="1857585"/>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6" name="Rectangle 24"/>
          <p:cNvSpPr>
            <a:spLocks noChangeArrowheads="1"/>
          </p:cNvSpPr>
          <p:nvPr/>
        </p:nvSpPr>
        <p:spPr bwMode="auto">
          <a:xfrm>
            <a:off x="6300192" y="3698131"/>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0"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31" name="组合 30"/>
          <p:cNvGrpSpPr/>
          <p:nvPr/>
        </p:nvGrpSpPr>
        <p:grpSpPr>
          <a:xfrm>
            <a:off x="416158" y="699542"/>
            <a:ext cx="899592" cy="56017"/>
            <a:chOff x="0" y="2842590"/>
            <a:chExt cx="7054752" cy="89199"/>
          </a:xfrm>
        </p:grpSpPr>
        <p:sp>
          <p:nvSpPr>
            <p:cNvPr id="32" name="矩形 31"/>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573570" y="2676794"/>
            <a:ext cx="1511952" cy="1246495"/>
          </a:xfrm>
          <a:prstGeom prst="rect">
            <a:avLst/>
          </a:prstGeom>
        </p:spPr>
        <p:txBody>
          <a:bodyPr wrap="none">
            <a:spAutoFit/>
          </a:bodyPr>
          <a:lstStyle/>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选题背景</a:t>
            </a:r>
          </a:p>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研究意义</a:t>
            </a:r>
          </a:p>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国内外相关研究综述</a:t>
            </a:r>
          </a:p>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理论基础与文献综述</a:t>
            </a:r>
          </a:p>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主要贡献与创新</a:t>
            </a:r>
          </a:p>
        </p:txBody>
      </p:sp>
      <p:sp>
        <p:nvSpPr>
          <p:cNvPr id="39" name="矩形 38"/>
          <p:cNvSpPr/>
          <p:nvPr/>
        </p:nvSpPr>
        <p:spPr>
          <a:xfrm>
            <a:off x="5364088" y="2070506"/>
            <a:ext cx="1138170" cy="400110"/>
          </a:xfrm>
          <a:prstGeom prst="rect">
            <a:avLst/>
          </a:prstGeom>
        </p:spPr>
        <p:txBody>
          <a:bodyPr wrap="square">
            <a:spAutoFit/>
          </a:bodyPr>
          <a:lstStyle/>
          <a:p>
            <a:r>
              <a:rPr lang="zh-CN" altLang="en-US" sz="2000" b="1" dirty="0">
                <a:ln w="6350">
                  <a:noFill/>
                </a:ln>
                <a:solidFill>
                  <a:schemeClr val="tx1">
                    <a:lumMod val="50000"/>
                    <a:lumOff val="50000"/>
                  </a:schemeClr>
                </a:solidFill>
                <a:latin typeface="Impact" pitchFamily="34" charset="0"/>
                <a:ea typeface="微软雅黑" pitchFamily="34" charset="-122"/>
              </a:rPr>
              <a:t>绪论</a:t>
            </a:r>
          </a:p>
        </p:txBody>
      </p:sp>
      <p:sp>
        <p:nvSpPr>
          <p:cNvPr id="41" name="矩形 40"/>
          <p:cNvSpPr/>
          <p:nvPr/>
        </p:nvSpPr>
        <p:spPr>
          <a:xfrm>
            <a:off x="4573570" y="1790523"/>
            <a:ext cx="790518" cy="769441"/>
          </a:xfrm>
          <a:prstGeom prst="rect">
            <a:avLst/>
          </a:prstGeom>
        </p:spPr>
        <p:txBody>
          <a:bodyPr wrap="square">
            <a:spAutoFit/>
          </a:bodyPr>
          <a:lstStyle/>
          <a:p>
            <a:pPr algn="ctr"/>
            <a:r>
              <a:rPr lang="en-US" altLang="zh-CN" sz="4400" dirty="0">
                <a:ln w="6350">
                  <a:noFill/>
                </a:ln>
                <a:solidFill>
                  <a:schemeClr val="bg1">
                    <a:lumMod val="50000"/>
                  </a:schemeClr>
                </a:solidFill>
                <a:latin typeface="Impact" pitchFamily="34" charset="0"/>
                <a:ea typeface="微软雅黑" pitchFamily="34" charset="-122"/>
              </a:rPr>
              <a:t>01</a:t>
            </a:r>
            <a:endParaRPr lang="zh-CN" altLang="en-US" sz="4400" dirty="0">
              <a:ln w="6350">
                <a:noFill/>
              </a:ln>
              <a:solidFill>
                <a:schemeClr val="bg1">
                  <a:lumMod val="50000"/>
                </a:schemeClr>
              </a:solidFill>
              <a:latin typeface="Impact" pitchFamily="34" charset="0"/>
              <a:ea typeface="微软雅黑" pitchFamily="34" charset="-122"/>
            </a:endParaRPr>
          </a:p>
        </p:txBody>
      </p:sp>
      <p:grpSp>
        <p:nvGrpSpPr>
          <p:cNvPr id="47" name="组合 46"/>
          <p:cNvGrpSpPr/>
          <p:nvPr/>
        </p:nvGrpSpPr>
        <p:grpSpPr>
          <a:xfrm>
            <a:off x="0" y="2517744"/>
            <a:ext cx="9144000" cy="54006"/>
            <a:chOff x="2190216" y="0"/>
            <a:chExt cx="7128792" cy="108012"/>
          </a:xfrm>
        </p:grpSpPr>
        <p:sp>
          <p:nvSpPr>
            <p:cNvPr id="50" name="矩形 49"/>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Freeform 8"/>
          <p:cNvSpPr/>
          <p:nvPr/>
        </p:nvSpPr>
        <p:spPr bwMode="auto">
          <a:xfrm>
            <a:off x="4583114" y="1419622"/>
            <a:ext cx="1012825" cy="116558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accent2"/>
          </a:solidFill>
          <a:ln>
            <a:noFill/>
          </a:ln>
        </p:spPr>
        <p:txBody>
          <a:bodyPr/>
          <a:lstStyle/>
          <a:p>
            <a:endParaRPr lang="zh-CN" altLang="en-US"/>
          </a:p>
        </p:txBody>
      </p:sp>
      <p:sp>
        <p:nvSpPr>
          <p:cNvPr id="19465" name="Freeform 9"/>
          <p:cNvSpPr/>
          <p:nvPr/>
        </p:nvSpPr>
        <p:spPr bwMode="auto">
          <a:xfrm>
            <a:off x="3544889" y="1419622"/>
            <a:ext cx="1012825" cy="116558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accent1"/>
          </a:solidFill>
          <a:ln>
            <a:noFill/>
          </a:ln>
        </p:spPr>
        <p:txBody>
          <a:bodyPr/>
          <a:lstStyle/>
          <a:p>
            <a:endParaRPr lang="zh-CN" altLang="en-US"/>
          </a:p>
        </p:txBody>
      </p:sp>
      <p:sp>
        <p:nvSpPr>
          <p:cNvPr id="19466" name="Freeform 10"/>
          <p:cNvSpPr/>
          <p:nvPr/>
        </p:nvSpPr>
        <p:spPr bwMode="auto">
          <a:xfrm>
            <a:off x="4583114" y="3217227"/>
            <a:ext cx="1012825" cy="116558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chemeClr val="accent4"/>
          </a:solidFill>
          <a:ln>
            <a:noFill/>
          </a:ln>
        </p:spPr>
        <p:txBody>
          <a:bodyPr/>
          <a:lstStyle/>
          <a:p>
            <a:endParaRPr lang="zh-CN" altLang="en-US"/>
          </a:p>
        </p:txBody>
      </p:sp>
      <p:sp>
        <p:nvSpPr>
          <p:cNvPr id="19467" name="Freeform 11"/>
          <p:cNvSpPr/>
          <p:nvPr/>
        </p:nvSpPr>
        <p:spPr bwMode="auto">
          <a:xfrm>
            <a:off x="3544889" y="3217227"/>
            <a:ext cx="1012825" cy="116558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chemeClr val="accent5"/>
          </a:solidFill>
          <a:ln>
            <a:noFill/>
          </a:ln>
        </p:spPr>
        <p:txBody>
          <a:bodyPr/>
          <a:lstStyle/>
          <a:p>
            <a:endParaRPr lang="zh-CN" altLang="en-US"/>
          </a:p>
        </p:txBody>
      </p:sp>
      <p:sp>
        <p:nvSpPr>
          <p:cNvPr id="19468" name="Freeform 12"/>
          <p:cNvSpPr/>
          <p:nvPr/>
        </p:nvSpPr>
        <p:spPr bwMode="auto">
          <a:xfrm>
            <a:off x="3025775" y="2318424"/>
            <a:ext cx="1011238" cy="1165585"/>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chemeClr val="accent6"/>
          </a:solidFill>
          <a:ln>
            <a:noFill/>
          </a:ln>
        </p:spPr>
        <p:txBody>
          <a:bodyPr/>
          <a:lstStyle/>
          <a:p>
            <a:endParaRPr lang="zh-CN" altLang="en-US"/>
          </a:p>
        </p:txBody>
      </p:sp>
      <p:sp>
        <p:nvSpPr>
          <p:cNvPr id="19469" name="Freeform 13"/>
          <p:cNvSpPr/>
          <p:nvPr/>
        </p:nvSpPr>
        <p:spPr bwMode="auto">
          <a:xfrm>
            <a:off x="5102226" y="2318424"/>
            <a:ext cx="1012825" cy="116558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accent3"/>
          </a:solidFill>
          <a:ln>
            <a:noFill/>
          </a:ln>
        </p:spPr>
        <p:txBody>
          <a:bodyPr/>
          <a:lstStyle/>
          <a:p>
            <a:endParaRPr lang="zh-CN" altLang="en-US"/>
          </a:p>
        </p:txBody>
      </p:sp>
      <p:sp>
        <p:nvSpPr>
          <p:cNvPr id="19482" name="Freeform 26"/>
          <p:cNvSpPr>
            <a:spLocks noEditPoints="1"/>
          </p:cNvSpPr>
          <p:nvPr/>
        </p:nvSpPr>
        <p:spPr bwMode="auto">
          <a:xfrm>
            <a:off x="3878263" y="1826148"/>
            <a:ext cx="349250" cy="352534"/>
          </a:xfrm>
          <a:custGeom>
            <a:avLst/>
            <a:gdLst>
              <a:gd name="T0" fmla="*/ 52 w 105"/>
              <a:gd name="T1" fmla="*/ 0 h 106"/>
              <a:gd name="T2" fmla="*/ 89 w 105"/>
              <a:gd name="T3" fmla="*/ 16 h 106"/>
              <a:gd name="T4" fmla="*/ 90 w 105"/>
              <a:gd name="T5" fmla="*/ 16 h 106"/>
              <a:gd name="T6" fmla="*/ 105 w 105"/>
              <a:gd name="T7" fmla="*/ 53 h 106"/>
              <a:gd name="T8" fmla="*/ 89 w 105"/>
              <a:gd name="T9" fmla="*/ 90 h 106"/>
              <a:gd name="T10" fmla="*/ 89 w 105"/>
              <a:gd name="T11" fmla="*/ 90 h 106"/>
              <a:gd name="T12" fmla="*/ 52 w 105"/>
              <a:gd name="T13" fmla="*/ 106 h 106"/>
              <a:gd name="T14" fmla="*/ 15 w 105"/>
              <a:gd name="T15" fmla="*/ 90 h 106"/>
              <a:gd name="T16" fmla="*/ 0 w 105"/>
              <a:gd name="T17" fmla="*/ 53 h 106"/>
              <a:gd name="T18" fmla="*/ 15 w 105"/>
              <a:gd name="T19" fmla="*/ 16 h 106"/>
              <a:gd name="T20" fmla="*/ 15 w 105"/>
              <a:gd name="T21" fmla="*/ 16 h 106"/>
              <a:gd name="T22" fmla="*/ 15 w 105"/>
              <a:gd name="T23" fmla="*/ 16 h 106"/>
              <a:gd name="T24" fmla="*/ 52 w 105"/>
              <a:gd name="T25" fmla="*/ 0 h 106"/>
              <a:gd name="T26" fmla="*/ 75 w 105"/>
              <a:gd name="T27" fmla="*/ 49 h 106"/>
              <a:gd name="T28" fmla="*/ 75 w 105"/>
              <a:gd name="T29" fmla="*/ 49 h 106"/>
              <a:gd name="T30" fmla="*/ 56 w 105"/>
              <a:gd name="T31" fmla="*/ 49 h 106"/>
              <a:gd name="T32" fmla="*/ 56 w 105"/>
              <a:gd name="T33" fmla="*/ 17 h 106"/>
              <a:gd name="T34" fmla="*/ 52 w 105"/>
              <a:gd name="T35" fmla="*/ 13 h 106"/>
              <a:gd name="T36" fmla="*/ 48 w 105"/>
              <a:gd name="T37" fmla="*/ 17 h 106"/>
              <a:gd name="T38" fmla="*/ 48 w 105"/>
              <a:gd name="T39" fmla="*/ 53 h 106"/>
              <a:gd name="T40" fmla="*/ 48 w 105"/>
              <a:gd name="T41" fmla="*/ 53 h 106"/>
              <a:gd name="T42" fmla="*/ 52 w 105"/>
              <a:gd name="T43" fmla="*/ 57 h 106"/>
              <a:gd name="T44" fmla="*/ 75 w 105"/>
              <a:gd name="T45" fmla="*/ 57 h 106"/>
              <a:gd name="T46" fmla="*/ 79 w 105"/>
              <a:gd name="T47" fmla="*/ 53 h 106"/>
              <a:gd name="T48" fmla="*/ 75 w 105"/>
              <a:gd name="T49" fmla="*/ 49 h 106"/>
              <a:gd name="T50" fmla="*/ 84 w 105"/>
              <a:gd name="T51" fmla="*/ 22 h 106"/>
              <a:gd name="T52" fmla="*/ 84 w 105"/>
              <a:gd name="T53" fmla="*/ 22 h 106"/>
              <a:gd name="T54" fmla="*/ 52 w 105"/>
              <a:gd name="T55" fmla="*/ 8 h 106"/>
              <a:gd name="T56" fmla="*/ 21 w 105"/>
              <a:gd name="T57" fmla="*/ 21 h 106"/>
              <a:gd name="T58" fmla="*/ 21 w 105"/>
              <a:gd name="T59" fmla="*/ 22 h 106"/>
              <a:gd name="T60" fmla="*/ 8 w 105"/>
              <a:gd name="T61" fmla="*/ 53 h 106"/>
              <a:gd name="T62" fmla="*/ 21 w 105"/>
              <a:gd name="T63" fmla="*/ 84 h 106"/>
              <a:gd name="T64" fmla="*/ 52 w 105"/>
              <a:gd name="T65" fmla="*/ 98 h 106"/>
              <a:gd name="T66" fmla="*/ 83 w 105"/>
              <a:gd name="T67" fmla="*/ 85 h 106"/>
              <a:gd name="T68" fmla="*/ 84 w 105"/>
              <a:gd name="T69" fmla="*/ 84 h 106"/>
              <a:gd name="T70" fmla="*/ 97 w 105"/>
              <a:gd name="T71" fmla="*/ 53 h 106"/>
              <a:gd name="T72" fmla="*/ 84 w 105"/>
              <a:gd name="T73" fmla="*/ 22 h 106"/>
              <a:gd name="T74" fmla="*/ 84 w 105"/>
              <a:gd name="T75"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6">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3" name="Freeform 27"/>
          <p:cNvSpPr>
            <a:spLocks noEditPoints="1"/>
          </p:cNvSpPr>
          <p:nvPr/>
        </p:nvSpPr>
        <p:spPr bwMode="auto">
          <a:xfrm>
            <a:off x="3395664" y="2724950"/>
            <a:ext cx="276225" cy="352534"/>
          </a:xfrm>
          <a:custGeom>
            <a:avLst/>
            <a:gdLst>
              <a:gd name="T0" fmla="*/ 59 w 83"/>
              <a:gd name="T1" fmla="*/ 70 h 106"/>
              <a:gd name="T2" fmla="*/ 59 w 83"/>
              <a:gd name="T3" fmla="*/ 70 h 106"/>
              <a:gd name="T4" fmla="*/ 75 w 83"/>
              <a:gd name="T5" fmla="*/ 42 h 106"/>
              <a:gd name="T6" fmla="*/ 41 w 83"/>
              <a:gd name="T7" fmla="*/ 8 h 106"/>
              <a:gd name="T8" fmla="*/ 8 w 83"/>
              <a:gd name="T9" fmla="*/ 42 h 106"/>
              <a:gd name="T10" fmla="*/ 24 w 83"/>
              <a:gd name="T11" fmla="*/ 70 h 106"/>
              <a:gd name="T12" fmla="*/ 24 w 83"/>
              <a:gd name="T13" fmla="*/ 70 h 106"/>
              <a:gd name="T14" fmla="*/ 41 w 83"/>
              <a:gd name="T15" fmla="*/ 75 h 106"/>
              <a:gd name="T16" fmla="*/ 43 w 83"/>
              <a:gd name="T17" fmla="*/ 46 h 106"/>
              <a:gd name="T18" fmla="*/ 40 w 83"/>
              <a:gd name="T19" fmla="*/ 46 h 106"/>
              <a:gd name="T20" fmla="*/ 30 w 83"/>
              <a:gd name="T21" fmla="*/ 42 h 106"/>
              <a:gd name="T22" fmla="*/ 20 w 83"/>
              <a:gd name="T23" fmla="*/ 46 h 106"/>
              <a:gd name="T24" fmla="*/ 17 w 83"/>
              <a:gd name="T25" fmla="*/ 42 h 106"/>
              <a:gd name="T26" fmla="*/ 30 w 83"/>
              <a:gd name="T27" fmla="*/ 37 h 106"/>
              <a:gd name="T28" fmla="*/ 41 w 83"/>
              <a:gd name="T29" fmla="*/ 41 h 106"/>
              <a:gd name="T30" fmla="*/ 52 w 83"/>
              <a:gd name="T31" fmla="*/ 37 h 106"/>
              <a:gd name="T32" fmla="*/ 65 w 83"/>
              <a:gd name="T33" fmla="*/ 42 h 106"/>
              <a:gd name="T34" fmla="*/ 62 w 83"/>
              <a:gd name="T35" fmla="*/ 46 h 106"/>
              <a:gd name="T36" fmla="*/ 52 w 83"/>
              <a:gd name="T37" fmla="*/ 42 h 106"/>
              <a:gd name="T38" fmla="*/ 43 w 83"/>
              <a:gd name="T39" fmla="*/ 46 h 106"/>
              <a:gd name="T40" fmla="*/ 65 w 83"/>
              <a:gd name="T41" fmla="*/ 76 h 106"/>
              <a:gd name="T42" fmla="*/ 61 w 83"/>
              <a:gd name="T43" fmla="*/ 97 h 106"/>
              <a:gd name="T44" fmla="*/ 53 w 83"/>
              <a:gd name="T45" fmla="*/ 97 h 106"/>
              <a:gd name="T46" fmla="*/ 41 w 83"/>
              <a:gd name="T47" fmla="*/ 106 h 106"/>
              <a:gd name="T48" fmla="*/ 29 w 83"/>
              <a:gd name="T49" fmla="*/ 97 h 106"/>
              <a:gd name="T50" fmla="*/ 18 w 83"/>
              <a:gd name="T51" fmla="*/ 93 h 106"/>
              <a:gd name="T52" fmla="*/ 18 w 83"/>
              <a:gd name="T53" fmla="*/ 76 h 106"/>
              <a:gd name="T54" fmla="*/ 0 w 83"/>
              <a:gd name="T55" fmla="*/ 42 h 106"/>
              <a:gd name="T56" fmla="*/ 41 w 83"/>
              <a:gd name="T57" fmla="*/ 0 h 106"/>
              <a:gd name="T58" fmla="*/ 83 w 83"/>
              <a:gd name="T59" fmla="*/ 42 h 106"/>
              <a:gd name="T60" fmla="*/ 65 w 83"/>
              <a:gd name="T61" fmla="*/ 76 h 106"/>
              <a:gd name="T62" fmla="*/ 26 w 83"/>
              <a:gd name="T63" fmla="*/ 80 h 106"/>
              <a:gd name="T64" fmla="*/ 32 w 83"/>
              <a:gd name="T65" fmla="*/ 89 h 106"/>
              <a:gd name="T66" fmla="*/ 37 w 83"/>
              <a:gd name="T67" fmla="*/ 93 h 106"/>
              <a:gd name="T68" fmla="*/ 38 w 83"/>
              <a:gd name="T69" fmla="*/ 96 h 106"/>
              <a:gd name="T70" fmla="*/ 41 w 83"/>
              <a:gd name="T71" fmla="*/ 98 h 106"/>
              <a:gd name="T72" fmla="*/ 45 w 83"/>
              <a:gd name="T73" fmla="*/ 96 h 106"/>
              <a:gd name="T74" fmla="*/ 46 w 83"/>
              <a:gd name="T75" fmla="*/ 93 h 106"/>
              <a:gd name="T76" fmla="*/ 57 w 83"/>
              <a:gd name="T77" fmla="*/ 89 h 106"/>
              <a:gd name="T78" fmla="*/ 41 w 83"/>
              <a:gd name="T79"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6">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4" name="Freeform 28"/>
          <p:cNvSpPr>
            <a:spLocks noEditPoints="1"/>
          </p:cNvSpPr>
          <p:nvPr/>
        </p:nvSpPr>
        <p:spPr bwMode="auto">
          <a:xfrm>
            <a:off x="5449888" y="2731302"/>
            <a:ext cx="315912" cy="339830"/>
          </a:xfrm>
          <a:custGeom>
            <a:avLst/>
            <a:gdLst>
              <a:gd name="T0" fmla="*/ 4 w 95"/>
              <a:gd name="T1" fmla="*/ 12 h 102"/>
              <a:gd name="T2" fmla="*/ 4 w 95"/>
              <a:gd name="T3" fmla="*/ 12 h 102"/>
              <a:gd name="T4" fmla="*/ 43 w 95"/>
              <a:gd name="T5" fmla="*/ 12 h 102"/>
              <a:gd name="T6" fmla="*/ 45 w 95"/>
              <a:gd name="T7" fmla="*/ 2 h 102"/>
              <a:gd name="T8" fmla="*/ 46 w 95"/>
              <a:gd name="T9" fmla="*/ 1 h 102"/>
              <a:gd name="T10" fmla="*/ 47 w 95"/>
              <a:gd name="T11" fmla="*/ 0 h 102"/>
              <a:gd name="T12" fmla="*/ 48 w 95"/>
              <a:gd name="T13" fmla="*/ 0 h 102"/>
              <a:gd name="T14" fmla="*/ 49 w 95"/>
              <a:gd name="T15" fmla="*/ 0 h 102"/>
              <a:gd name="T16" fmla="*/ 50 w 95"/>
              <a:gd name="T17" fmla="*/ 1 h 102"/>
              <a:gd name="T18" fmla="*/ 50 w 95"/>
              <a:gd name="T19" fmla="*/ 2 h 102"/>
              <a:gd name="T20" fmla="*/ 53 w 95"/>
              <a:gd name="T21" fmla="*/ 12 h 102"/>
              <a:gd name="T22" fmla="*/ 91 w 95"/>
              <a:gd name="T23" fmla="*/ 12 h 102"/>
              <a:gd name="T24" fmla="*/ 95 w 95"/>
              <a:gd name="T25" fmla="*/ 16 h 102"/>
              <a:gd name="T26" fmla="*/ 95 w 95"/>
              <a:gd name="T27" fmla="*/ 16 h 102"/>
              <a:gd name="T28" fmla="*/ 95 w 95"/>
              <a:gd name="T29" fmla="*/ 71 h 102"/>
              <a:gd name="T30" fmla="*/ 91 w 95"/>
              <a:gd name="T31" fmla="*/ 75 h 102"/>
              <a:gd name="T32" fmla="*/ 91 w 95"/>
              <a:gd name="T33" fmla="*/ 75 h 102"/>
              <a:gd name="T34" fmla="*/ 70 w 95"/>
              <a:gd name="T35" fmla="*/ 75 h 102"/>
              <a:gd name="T36" fmla="*/ 76 w 95"/>
              <a:gd name="T37" fmla="*/ 99 h 102"/>
              <a:gd name="T38" fmla="*/ 74 w 95"/>
              <a:gd name="T39" fmla="*/ 102 h 102"/>
              <a:gd name="T40" fmla="*/ 71 w 95"/>
              <a:gd name="T41" fmla="*/ 100 h 102"/>
              <a:gd name="T42" fmla="*/ 65 w 95"/>
              <a:gd name="T43" fmla="*/ 75 h 102"/>
              <a:gd name="T44" fmla="*/ 50 w 95"/>
              <a:gd name="T45" fmla="*/ 75 h 102"/>
              <a:gd name="T46" fmla="*/ 50 w 95"/>
              <a:gd name="T47" fmla="*/ 89 h 102"/>
              <a:gd name="T48" fmla="*/ 48 w 95"/>
              <a:gd name="T49" fmla="*/ 92 h 102"/>
              <a:gd name="T50" fmla="*/ 45 w 95"/>
              <a:gd name="T51" fmla="*/ 89 h 102"/>
              <a:gd name="T52" fmla="*/ 45 w 95"/>
              <a:gd name="T53" fmla="*/ 75 h 102"/>
              <a:gd name="T54" fmla="*/ 31 w 95"/>
              <a:gd name="T55" fmla="*/ 75 h 102"/>
              <a:gd name="T56" fmla="*/ 24 w 95"/>
              <a:gd name="T57" fmla="*/ 100 h 102"/>
              <a:gd name="T58" fmla="*/ 21 w 95"/>
              <a:gd name="T59" fmla="*/ 102 h 102"/>
              <a:gd name="T60" fmla="*/ 19 w 95"/>
              <a:gd name="T61" fmla="*/ 99 h 102"/>
              <a:gd name="T62" fmla="*/ 26 w 95"/>
              <a:gd name="T63" fmla="*/ 75 h 102"/>
              <a:gd name="T64" fmla="*/ 4 w 95"/>
              <a:gd name="T65" fmla="*/ 75 h 102"/>
              <a:gd name="T66" fmla="*/ 0 w 95"/>
              <a:gd name="T67" fmla="*/ 71 h 102"/>
              <a:gd name="T68" fmla="*/ 0 w 95"/>
              <a:gd name="T69" fmla="*/ 71 h 102"/>
              <a:gd name="T70" fmla="*/ 0 w 95"/>
              <a:gd name="T71" fmla="*/ 16 h 102"/>
              <a:gd name="T72" fmla="*/ 4 w 95"/>
              <a:gd name="T73" fmla="*/ 12 h 102"/>
              <a:gd name="T74" fmla="*/ 25 w 95"/>
              <a:gd name="T75" fmla="*/ 64 h 102"/>
              <a:gd name="T76" fmla="*/ 25 w 95"/>
              <a:gd name="T77" fmla="*/ 64 h 102"/>
              <a:gd name="T78" fmla="*/ 71 w 95"/>
              <a:gd name="T79" fmla="*/ 64 h 102"/>
              <a:gd name="T80" fmla="*/ 73 w 95"/>
              <a:gd name="T81" fmla="*/ 61 h 102"/>
              <a:gd name="T82" fmla="*/ 71 w 95"/>
              <a:gd name="T83" fmla="*/ 59 h 102"/>
              <a:gd name="T84" fmla="*/ 25 w 95"/>
              <a:gd name="T85" fmla="*/ 59 h 102"/>
              <a:gd name="T86" fmla="*/ 22 w 95"/>
              <a:gd name="T87" fmla="*/ 61 h 102"/>
              <a:gd name="T88" fmla="*/ 25 w 95"/>
              <a:gd name="T89" fmla="*/ 64 h 102"/>
              <a:gd name="T90" fmla="*/ 87 w 95"/>
              <a:gd name="T91" fmla="*/ 20 h 102"/>
              <a:gd name="T92" fmla="*/ 87 w 95"/>
              <a:gd name="T93" fmla="*/ 20 h 102"/>
              <a:gd name="T94" fmla="*/ 8 w 95"/>
              <a:gd name="T95" fmla="*/ 20 h 102"/>
              <a:gd name="T96" fmla="*/ 8 w 95"/>
              <a:gd name="T97" fmla="*/ 67 h 102"/>
              <a:gd name="T98" fmla="*/ 87 w 95"/>
              <a:gd name="T99" fmla="*/ 67 h 102"/>
              <a:gd name="T100" fmla="*/ 87 w 95"/>
              <a:gd name="T10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02">
                <a:moveTo>
                  <a:pt x="4" y="12"/>
                </a:moveTo>
                <a:cubicBezTo>
                  <a:pt x="4" y="12"/>
                  <a:pt x="4" y="12"/>
                  <a:pt x="4" y="12"/>
                </a:cubicBezTo>
                <a:cubicBezTo>
                  <a:pt x="43" y="12"/>
                  <a:pt x="43" y="12"/>
                  <a:pt x="43" y="12"/>
                </a:cubicBezTo>
                <a:cubicBezTo>
                  <a:pt x="45" y="2"/>
                  <a:pt x="45" y="2"/>
                  <a:pt x="45" y="2"/>
                </a:cubicBezTo>
                <a:cubicBezTo>
                  <a:pt x="45" y="2"/>
                  <a:pt x="45" y="2"/>
                  <a:pt x="46" y="1"/>
                </a:cubicBezTo>
                <a:cubicBezTo>
                  <a:pt x="46" y="1"/>
                  <a:pt x="46" y="1"/>
                  <a:pt x="47" y="0"/>
                </a:cubicBezTo>
                <a:cubicBezTo>
                  <a:pt x="47" y="0"/>
                  <a:pt x="47" y="0"/>
                  <a:pt x="48" y="0"/>
                </a:cubicBezTo>
                <a:cubicBezTo>
                  <a:pt x="48" y="0"/>
                  <a:pt x="48" y="0"/>
                  <a:pt x="49" y="0"/>
                </a:cubicBezTo>
                <a:cubicBezTo>
                  <a:pt x="49" y="1"/>
                  <a:pt x="50" y="1"/>
                  <a:pt x="50" y="1"/>
                </a:cubicBezTo>
                <a:cubicBezTo>
                  <a:pt x="50" y="2"/>
                  <a:pt x="50" y="2"/>
                  <a:pt x="50" y="2"/>
                </a:cubicBezTo>
                <a:cubicBezTo>
                  <a:pt x="53" y="12"/>
                  <a:pt x="53" y="12"/>
                  <a:pt x="53" y="12"/>
                </a:cubicBezTo>
                <a:cubicBezTo>
                  <a:pt x="91" y="12"/>
                  <a:pt x="91" y="12"/>
                  <a:pt x="91" y="12"/>
                </a:cubicBezTo>
                <a:cubicBezTo>
                  <a:pt x="93" y="12"/>
                  <a:pt x="95" y="13"/>
                  <a:pt x="95" y="16"/>
                </a:cubicBezTo>
                <a:cubicBezTo>
                  <a:pt x="95" y="16"/>
                  <a:pt x="95" y="16"/>
                  <a:pt x="95" y="16"/>
                </a:cubicBezTo>
                <a:cubicBezTo>
                  <a:pt x="95" y="71"/>
                  <a:pt x="95" y="71"/>
                  <a:pt x="95" y="71"/>
                </a:cubicBezTo>
                <a:cubicBezTo>
                  <a:pt x="95" y="73"/>
                  <a:pt x="93" y="75"/>
                  <a:pt x="91" y="75"/>
                </a:cubicBezTo>
                <a:cubicBezTo>
                  <a:pt x="91" y="75"/>
                  <a:pt x="91" y="75"/>
                  <a:pt x="91" y="75"/>
                </a:cubicBezTo>
                <a:cubicBezTo>
                  <a:pt x="70" y="75"/>
                  <a:pt x="70" y="75"/>
                  <a:pt x="70" y="75"/>
                </a:cubicBezTo>
                <a:cubicBezTo>
                  <a:pt x="76" y="99"/>
                  <a:pt x="76" y="99"/>
                  <a:pt x="76" y="99"/>
                </a:cubicBezTo>
                <a:cubicBezTo>
                  <a:pt x="76" y="100"/>
                  <a:pt x="76" y="102"/>
                  <a:pt x="74" y="102"/>
                </a:cubicBezTo>
                <a:cubicBezTo>
                  <a:pt x="73" y="102"/>
                  <a:pt x="72" y="102"/>
                  <a:pt x="71" y="100"/>
                </a:cubicBezTo>
                <a:cubicBezTo>
                  <a:pt x="65" y="75"/>
                  <a:pt x="65" y="75"/>
                  <a:pt x="65" y="75"/>
                </a:cubicBezTo>
                <a:cubicBezTo>
                  <a:pt x="50" y="75"/>
                  <a:pt x="50" y="75"/>
                  <a:pt x="50" y="75"/>
                </a:cubicBezTo>
                <a:cubicBezTo>
                  <a:pt x="50" y="89"/>
                  <a:pt x="50" y="89"/>
                  <a:pt x="50" y="89"/>
                </a:cubicBezTo>
                <a:cubicBezTo>
                  <a:pt x="50" y="91"/>
                  <a:pt x="49" y="92"/>
                  <a:pt x="48" y="92"/>
                </a:cubicBezTo>
                <a:cubicBezTo>
                  <a:pt x="46" y="92"/>
                  <a:pt x="45" y="91"/>
                  <a:pt x="45" y="89"/>
                </a:cubicBezTo>
                <a:cubicBezTo>
                  <a:pt x="45" y="75"/>
                  <a:pt x="45" y="75"/>
                  <a:pt x="45" y="75"/>
                </a:cubicBezTo>
                <a:cubicBezTo>
                  <a:pt x="31" y="75"/>
                  <a:pt x="31" y="75"/>
                  <a:pt x="31" y="75"/>
                </a:cubicBezTo>
                <a:cubicBezTo>
                  <a:pt x="24" y="100"/>
                  <a:pt x="24" y="100"/>
                  <a:pt x="24" y="100"/>
                </a:cubicBezTo>
                <a:cubicBezTo>
                  <a:pt x="24" y="102"/>
                  <a:pt x="22" y="102"/>
                  <a:pt x="21" y="102"/>
                </a:cubicBezTo>
                <a:cubicBezTo>
                  <a:pt x="20" y="102"/>
                  <a:pt x="19" y="100"/>
                  <a:pt x="19" y="99"/>
                </a:cubicBezTo>
                <a:cubicBezTo>
                  <a:pt x="26" y="75"/>
                  <a:pt x="26" y="75"/>
                  <a:pt x="26" y="75"/>
                </a:cubicBezTo>
                <a:cubicBezTo>
                  <a:pt x="4" y="75"/>
                  <a:pt x="4" y="75"/>
                  <a:pt x="4" y="75"/>
                </a:cubicBezTo>
                <a:cubicBezTo>
                  <a:pt x="2" y="75"/>
                  <a:pt x="0" y="73"/>
                  <a:pt x="0" y="71"/>
                </a:cubicBezTo>
                <a:cubicBezTo>
                  <a:pt x="0" y="71"/>
                  <a:pt x="0" y="71"/>
                  <a:pt x="0" y="71"/>
                </a:cubicBezTo>
                <a:cubicBezTo>
                  <a:pt x="0" y="16"/>
                  <a:pt x="0" y="16"/>
                  <a:pt x="0" y="16"/>
                </a:cubicBezTo>
                <a:cubicBezTo>
                  <a:pt x="0" y="13"/>
                  <a:pt x="2" y="12"/>
                  <a:pt x="4" y="12"/>
                </a:cubicBezTo>
                <a:close/>
                <a:moveTo>
                  <a:pt x="25" y="64"/>
                </a:moveTo>
                <a:cubicBezTo>
                  <a:pt x="25" y="64"/>
                  <a:pt x="25" y="64"/>
                  <a:pt x="25" y="64"/>
                </a:cubicBezTo>
                <a:cubicBezTo>
                  <a:pt x="71" y="64"/>
                  <a:pt x="71" y="64"/>
                  <a:pt x="71" y="64"/>
                </a:cubicBezTo>
                <a:cubicBezTo>
                  <a:pt x="72" y="64"/>
                  <a:pt x="73" y="63"/>
                  <a:pt x="73" y="61"/>
                </a:cubicBezTo>
                <a:cubicBezTo>
                  <a:pt x="73" y="60"/>
                  <a:pt x="72" y="59"/>
                  <a:pt x="71" y="59"/>
                </a:cubicBezTo>
                <a:cubicBezTo>
                  <a:pt x="25" y="59"/>
                  <a:pt x="25" y="59"/>
                  <a:pt x="25" y="59"/>
                </a:cubicBezTo>
                <a:cubicBezTo>
                  <a:pt x="23" y="59"/>
                  <a:pt x="22" y="60"/>
                  <a:pt x="22" y="61"/>
                </a:cubicBezTo>
                <a:cubicBezTo>
                  <a:pt x="22" y="63"/>
                  <a:pt x="23" y="64"/>
                  <a:pt x="25" y="64"/>
                </a:cubicBezTo>
                <a:close/>
                <a:moveTo>
                  <a:pt x="87" y="20"/>
                </a:moveTo>
                <a:cubicBezTo>
                  <a:pt x="87" y="20"/>
                  <a:pt x="87" y="20"/>
                  <a:pt x="87" y="20"/>
                </a:cubicBezTo>
                <a:cubicBezTo>
                  <a:pt x="8" y="20"/>
                  <a:pt x="8" y="20"/>
                  <a:pt x="8" y="20"/>
                </a:cubicBezTo>
                <a:cubicBezTo>
                  <a:pt x="8" y="67"/>
                  <a:pt x="8" y="67"/>
                  <a:pt x="8" y="67"/>
                </a:cubicBezTo>
                <a:cubicBezTo>
                  <a:pt x="87" y="67"/>
                  <a:pt x="87" y="67"/>
                  <a:pt x="87" y="67"/>
                </a:cubicBezTo>
                <a:cubicBezTo>
                  <a:pt x="87" y="20"/>
                  <a:pt x="87" y="20"/>
                  <a:pt x="8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5" name="Freeform 29"/>
          <p:cNvSpPr>
            <a:spLocks noEditPoints="1"/>
          </p:cNvSpPr>
          <p:nvPr/>
        </p:nvSpPr>
        <p:spPr bwMode="auto">
          <a:xfrm>
            <a:off x="4959350" y="1832500"/>
            <a:ext cx="287338" cy="339830"/>
          </a:xfrm>
          <a:custGeom>
            <a:avLst/>
            <a:gdLst>
              <a:gd name="T0" fmla="*/ 76 w 86"/>
              <a:gd name="T1" fmla="*/ 1 h 102"/>
              <a:gd name="T2" fmla="*/ 74 w 86"/>
              <a:gd name="T3" fmla="*/ 7 h 102"/>
              <a:gd name="T4" fmla="*/ 86 w 86"/>
              <a:gd name="T5" fmla="*/ 39 h 102"/>
              <a:gd name="T6" fmla="*/ 72 w 86"/>
              <a:gd name="T7" fmla="*/ 72 h 102"/>
              <a:gd name="T8" fmla="*/ 56 w 86"/>
              <a:gd name="T9" fmla="*/ 83 h 102"/>
              <a:gd name="T10" fmla="*/ 42 w 86"/>
              <a:gd name="T11" fmla="*/ 87 h 102"/>
              <a:gd name="T12" fmla="*/ 58 w 86"/>
              <a:gd name="T13" fmla="*/ 94 h 102"/>
              <a:gd name="T14" fmla="*/ 58 w 86"/>
              <a:gd name="T15" fmla="*/ 102 h 102"/>
              <a:gd name="T16" fmla="*/ 38 w 86"/>
              <a:gd name="T17" fmla="*/ 102 h 102"/>
              <a:gd name="T18" fmla="*/ 19 w 86"/>
              <a:gd name="T19" fmla="*/ 102 h 102"/>
              <a:gd name="T20" fmla="*/ 19 w 86"/>
              <a:gd name="T21" fmla="*/ 94 h 102"/>
              <a:gd name="T22" fmla="*/ 34 w 86"/>
              <a:gd name="T23" fmla="*/ 87 h 102"/>
              <a:gd name="T24" fmla="*/ 20 w 86"/>
              <a:gd name="T25" fmla="*/ 82 h 102"/>
              <a:gd name="T26" fmla="*/ 7 w 86"/>
              <a:gd name="T27" fmla="*/ 74 h 102"/>
              <a:gd name="T28" fmla="*/ 1 w 86"/>
              <a:gd name="T29" fmla="*/ 76 h 102"/>
              <a:gd name="T30" fmla="*/ 9 w 86"/>
              <a:gd name="T31" fmla="*/ 64 h 102"/>
              <a:gd name="T32" fmla="*/ 11 w 86"/>
              <a:gd name="T33" fmla="*/ 11 h 102"/>
              <a:gd name="T34" fmla="*/ 38 w 86"/>
              <a:gd name="T35" fmla="*/ 0 h 102"/>
              <a:gd name="T36" fmla="*/ 69 w 86"/>
              <a:gd name="T37" fmla="*/ 5 h 102"/>
              <a:gd name="T38" fmla="*/ 69 w 86"/>
              <a:gd name="T39" fmla="*/ 5 h 102"/>
              <a:gd name="T40" fmla="*/ 73 w 86"/>
              <a:gd name="T41" fmla="*/ 1 h 102"/>
              <a:gd name="T42" fmla="*/ 70 w 86"/>
              <a:gd name="T43" fmla="*/ 10 h 102"/>
              <a:gd name="T44" fmla="*/ 77 w 86"/>
              <a:gd name="T45" fmla="*/ 39 h 102"/>
              <a:gd name="T46" fmla="*/ 65 w 86"/>
              <a:gd name="T47" fmla="*/ 66 h 102"/>
              <a:gd name="T48" fmla="*/ 13 w 86"/>
              <a:gd name="T49" fmla="*/ 67 h 102"/>
              <a:gd name="T50" fmla="*/ 22 w 86"/>
              <a:gd name="T51" fmla="*/ 78 h 102"/>
              <a:gd name="T52" fmla="*/ 55 w 86"/>
              <a:gd name="T53" fmla="*/ 78 h 102"/>
              <a:gd name="T54" fmla="*/ 69 w 86"/>
              <a:gd name="T55" fmla="*/ 69 h 102"/>
              <a:gd name="T56" fmla="*/ 69 w 86"/>
              <a:gd name="T57" fmla="*/ 69 h 102"/>
              <a:gd name="T58" fmla="*/ 81 w 86"/>
              <a:gd name="T59" fmla="*/ 39 h 102"/>
              <a:gd name="T60" fmla="*/ 70 w 86"/>
              <a:gd name="T61" fmla="*/ 10 h 102"/>
              <a:gd name="T62" fmla="*/ 60 w 86"/>
              <a:gd name="T63" fmla="*/ 17 h 102"/>
              <a:gd name="T64" fmla="*/ 17 w 86"/>
              <a:gd name="T65" fmla="*/ 17 h 102"/>
              <a:gd name="T66" fmla="*/ 17 w 86"/>
              <a:gd name="T67" fmla="*/ 60 h 102"/>
              <a:gd name="T68" fmla="*/ 60 w 86"/>
              <a:gd name="T69" fmla="*/ 60 h 102"/>
              <a:gd name="T70" fmla="*/ 69 w 86"/>
              <a:gd name="T71" fmla="*/ 39 h 102"/>
              <a:gd name="T72" fmla="*/ 60 w 86"/>
              <a:gd name="T73"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02">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6" name="Freeform 30"/>
          <p:cNvSpPr>
            <a:spLocks noEditPoints="1"/>
          </p:cNvSpPr>
          <p:nvPr/>
        </p:nvSpPr>
        <p:spPr bwMode="auto">
          <a:xfrm>
            <a:off x="4962525" y="3599932"/>
            <a:ext cx="280988" cy="352534"/>
          </a:xfrm>
          <a:custGeom>
            <a:avLst/>
            <a:gdLst>
              <a:gd name="T0" fmla="*/ 62 w 84"/>
              <a:gd name="T1" fmla="*/ 60 h 106"/>
              <a:gd name="T2" fmla="*/ 55 w 84"/>
              <a:gd name="T3" fmla="*/ 96 h 106"/>
              <a:gd name="T4" fmla="*/ 80 w 84"/>
              <a:gd name="T5" fmla="*/ 98 h 106"/>
              <a:gd name="T6" fmla="*/ 80 w 84"/>
              <a:gd name="T7" fmla="*/ 106 h 106"/>
              <a:gd name="T8" fmla="*/ 0 w 84"/>
              <a:gd name="T9" fmla="*/ 102 h 106"/>
              <a:gd name="T10" fmla="*/ 30 w 84"/>
              <a:gd name="T11" fmla="*/ 98 h 106"/>
              <a:gd name="T12" fmla="*/ 49 w 84"/>
              <a:gd name="T13" fmla="*/ 91 h 106"/>
              <a:gd name="T14" fmla="*/ 6 w 84"/>
              <a:gd name="T15" fmla="*/ 88 h 106"/>
              <a:gd name="T16" fmla="*/ 6 w 84"/>
              <a:gd name="T17" fmla="*/ 83 h 106"/>
              <a:gd name="T18" fmla="*/ 56 w 84"/>
              <a:gd name="T19" fmla="*/ 72 h 106"/>
              <a:gd name="T20" fmla="*/ 50 w 84"/>
              <a:gd name="T21" fmla="*/ 55 h 106"/>
              <a:gd name="T22" fmla="*/ 42 w 84"/>
              <a:gd name="T23" fmla="*/ 56 h 106"/>
              <a:gd name="T24" fmla="*/ 32 w 84"/>
              <a:gd name="T25" fmla="*/ 68 h 106"/>
              <a:gd name="T26" fmla="*/ 28 w 84"/>
              <a:gd name="T27" fmla="*/ 70 h 106"/>
              <a:gd name="T28" fmla="*/ 14 w 84"/>
              <a:gd name="T29" fmla="*/ 65 h 106"/>
              <a:gd name="T30" fmla="*/ 16 w 84"/>
              <a:gd name="T31" fmla="*/ 58 h 106"/>
              <a:gd name="T32" fmla="*/ 13 w 84"/>
              <a:gd name="T33" fmla="*/ 54 h 106"/>
              <a:gd name="T34" fmla="*/ 38 w 84"/>
              <a:gd name="T35" fmla="*/ 15 h 106"/>
              <a:gd name="T36" fmla="*/ 40 w 84"/>
              <a:gd name="T37" fmla="*/ 16 h 106"/>
              <a:gd name="T38" fmla="*/ 41 w 84"/>
              <a:gd name="T39" fmla="*/ 9 h 106"/>
              <a:gd name="T40" fmla="*/ 45 w 84"/>
              <a:gd name="T41" fmla="*/ 2 h 106"/>
              <a:gd name="T42" fmla="*/ 66 w 84"/>
              <a:gd name="T43" fmla="*/ 18 h 106"/>
              <a:gd name="T44" fmla="*/ 58 w 84"/>
              <a:gd name="T45" fmla="*/ 18 h 106"/>
              <a:gd name="T46" fmla="*/ 57 w 84"/>
              <a:gd name="T47" fmla="*/ 26 h 106"/>
              <a:gd name="T48" fmla="*/ 52 w 84"/>
              <a:gd name="T49" fmla="*/ 38 h 106"/>
              <a:gd name="T50" fmla="*/ 55 w 84"/>
              <a:gd name="T51" fmla="*/ 49 h 106"/>
              <a:gd name="T52" fmla="*/ 54 w 84"/>
              <a:gd name="T53" fmla="*/ 16 h 106"/>
              <a:gd name="T54" fmla="*/ 44 w 84"/>
              <a:gd name="T55" fmla="*/ 19 h 106"/>
              <a:gd name="T56" fmla="*/ 54 w 84"/>
              <a:gd name="T57" fmla="*/ 16 h 106"/>
              <a:gd name="T58" fmla="*/ 48 w 84"/>
              <a:gd name="T59" fmla="*/ 35 h 106"/>
              <a:gd name="T60" fmla="*/ 37 w 84"/>
              <a:gd name="T61" fmla="*/ 20 h 106"/>
              <a:gd name="T62" fmla="*/ 33 w 84"/>
              <a:gd name="T63" fmla="*/ 62 h 106"/>
              <a:gd name="T64" fmla="*/ 34 w 84"/>
              <a:gd name="T65" fmla="*/ 46 h 106"/>
              <a:gd name="T66" fmla="*/ 37 w 84"/>
              <a:gd name="T67" fmla="*/ 38 h 106"/>
              <a:gd name="T68" fmla="*/ 49 w 84"/>
              <a:gd name="T69" fmla="*/ 42 h 106"/>
              <a:gd name="T70" fmla="*/ 40 w 84"/>
              <a:gd name="T71" fmla="*/ 42 h 106"/>
              <a:gd name="T72" fmla="*/ 40 w 84"/>
              <a:gd name="T73" fmla="*/ 42 h 106"/>
              <a:gd name="T74" fmla="*/ 45 w 84"/>
              <a:gd name="T75" fmla="*/ 52 h 106"/>
              <a:gd name="T76" fmla="*/ 49 w 84"/>
              <a:gd name="T77" fmla="*/ 50 h 106"/>
              <a:gd name="T78" fmla="*/ 49 w 84"/>
              <a:gd name="T79" fmla="*/ 42 h 106"/>
              <a:gd name="T80" fmla="*/ 20 w 84"/>
              <a:gd name="T81" fmla="*/ 61 h 106"/>
              <a:gd name="T82" fmla="*/ 19 w 84"/>
              <a:gd name="T83" fmla="*/ 62 h 106"/>
              <a:gd name="T84" fmla="*/ 26 w 84"/>
              <a:gd name="T8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106">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7" name="Freeform 31"/>
          <p:cNvSpPr>
            <a:spLocks noEditPoints="1"/>
          </p:cNvSpPr>
          <p:nvPr/>
        </p:nvSpPr>
        <p:spPr bwMode="auto">
          <a:xfrm>
            <a:off x="3930650" y="3626928"/>
            <a:ext cx="239713" cy="346182"/>
          </a:xfrm>
          <a:custGeom>
            <a:avLst/>
            <a:gdLst>
              <a:gd name="T0" fmla="*/ 2 w 72"/>
              <a:gd name="T1" fmla="*/ 71 h 104"/>
              <a:gd name="T2" fmla="*/ 14 w 72"/>
              <a:gd name="T3" fmla="*/ 69 h 104"/>
              <a:gd name="T4" fmla="*/ 23 w 72"/>
              <a:gd name="T5" fmla="*/ 44 h 104"/>
              <a:gd name="T6" fmla="*/ 23 w 72"/>
              <a:gd name="T7" fmla="*/ 44 h 104"/>
              <a:gd name="T8" fmla="*/ 23 w 72"/>
              <a:gd name="T9" fmla="*/ 17 h 104"/>
              <a:gd name="T10" fmla="*/ 32 w 72"/>
              <a:gd name="T11" fmla="*/ 13 h 104"/>
              <a:gd name="T12" fmla="*/ 36 w 72"/>
              <a:gd name="T13" fmla="*/ 0 h 104"/>
              <a:gd name="T14" fmla="*/ 40 w 72"/>
              <a:gd name="T15" fmla="*/ 13 h 104"/>
              <a:gd name="T16" fmla="*/ 55 w 72"/>
              <a:gd name="T17" fmla="*/ 31 h 104"/>
              <a:gd name="T18" fmla="*/ 49 w 72"/>
              <a:gd name="T19" fmla="*/ 44 h 104"/>
              <a:gd name="T20" fmla="*/ 58 w 72"/>
              <a:gd name="T21" fmla="*/ 69 h 104"/>
              <a:gd name="T22" fmla="*/ 70 w 72"/>
              <a:gd name="T23" fmla="*/ 71 h 104"/>
              <a:gd name="T24" fmla="*/ 61 w 72"/>
              <a:gd name="T25" fmla="*/ 74 h 104"/>
              <a:gd name="T26" fmla="*/ 69 w 72"/>
              <a:gd name="T27" fmla="*/ 95 h 104"/>
              <a:gd name="T28" fmla="*/ 72 w 72"/>
              <a:gd name="T29" fmla="*/ 100 h 104"/>
              <a:gd name="T30" fmla="*/ 67 w 72"/>
              <a:gd name="T31" fmla="*/ 102 h 104"/>
              <a:gd name="T32" fmla="*/ 65 w 72"/>
              <a:gd name="T33" fmla="*/ 97 h 104"/>
              <a:gd name="T34" fmla="*/ 52 w 72"/>
              <a:gd name="T35" fmla="*/ 74 h 104"/>
              <a:gd name="T36" fmla="*/ 40 w 72"/>
              <a:gd name="T37" fmla="*/ 77 h 104"/>
              <a:gd name="T38" fmla="*/ 32 w 72"/>
              <a:gd name="T39" fmla="*/ 77 h 104"/>
              <a:gd name="T40" fmla="*/ 20 w 72"/>
              <a:gd name="T41" fmla="*/ 74 h 104"/>
              <a:gd name="T42" fmla="*/ 7 w 72"/>
              <a:gd name="T43" fmla="*/ 97 h 104"/>
              <a:gd name="T44" fmla="*/ 5 w 72"/>
              <a:gd name="T45" fmla="*/ 102 h 104"/>
              <a:gd name="T46" fmla="*/ 0 w 72"/>
              <a:gd name="T47" fmla="*/ 100 h 104"/>
              <a:gd name="T48" fmla="*/ 3 w 72"/>
              <a:gd name="T49" fmla="*/ 95 h 104"/>
              <a:gd name="T50" fmla="*/ 11 w 72"/>
              <a:gd name="T51" fmla="*/ 74 h 104"/>
              <a:gd name="T52" fmla="*/ 32 w 72"/>
              <a:gd name="T53" fmla="*/ 69 h 104"/>
              <a:gd name="T54" fmla="*/ 32 w 72"/>
              <a:gd name="T55" fmla="*/ 66 h 104"/>
              <a:gd name="T56" fmla="*/ 40 w 72"/>
              <a:gd name="T57" fmla="*/ 66 h 104"/>
              <a:gd name="T58" fmla="*/ 49 w 72"/>
              <a:gd name="T59" fmla="*/ 69 h 104"/>
              <a:gd name="T60" fmla="*/ 32 w 72"/>
              <a:gd name="T61" fmla="*/ 49 h 104"/>
              <a:gd name="T62" fmla="*/ 32 w 72"/>
              <a:gd name="T63" fmla="*/ 69 h 104"/>
              <a:gd name="T64" fmla="*/ 44 w 72"/>
              <a:gd name="T65" fmla="*/ 23 h 104"/>
              <a:gd name="T66" fmla="*/ 29 w 72"/>
              <a:gd name="T67" fmla="*/ 23 h 104"/>
              <a:gd name="T68" fmla="*/ 29 w 72"/>
              <a:gd name="T69" fmla="*/ 38 h 104"/>
              <a:gd name="T70" fmla="*/ 40 w 72"/>
              <a:gd name="T71" fmla="*/ 40 h 104"/>
              <a:gd name="T72" fmla="*/ 44 w 72"/>
              <a:gd name="T73" fmla="*/ 38 h 104"/>
              <a:gd name="T74" fmla="*/ 44 w 72"/>
              <a:gd name="T7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04">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8" name="Rectangle 32"/>
          <p:cNvSpPr>
            <a:spLocks noChangeArrowheads="1"/>
          </p:cNvSpPr>
          <p:nvPr/>
        </p:nvSpPr>
        <p:spPr bwMode="auto">
          <a:xfrm>
            <a:off x="5775326" y="1660996"/>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en-US" altLang="zh-CN" sz="2000" dirty="0">
                <a:solidFill>
                  <a:schemeClr val="accent2"/>
                </a:solidFill>
                <a:latin typeface="Impact" pitchFamily="34" charset="0"/>
              </a:rPr>
              <a:t>02</a:t>
            </a:r>
            <a:endParaRPr lang="zh-CN" altLang="en-US" sz="2000" dirty="0">
              <a:solidFill>
                <a:schemeClr val="accent2"/>
              </a:solidFill>
              <a:latin typeface="Impact" pitchFamily="34" charset="0"/>
            </a:endParaRPr>
          </a:p>
          <a:p>
            <a:pP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0" name="Rectangle 34"/>
          <p:cNvSpPr>
            <a:spLocks noChangeArrowheads="1"/>
          </p:cNvSpPr>
          <p:nvPr/>
        </p:nvSpPr>
        <p:spPr bwMode="auto">
          <a:xfrm>
            <a:off x="6327776" y="2562975"/>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en-US" altLang="zh-CN" sz="2000" dirty="0">
                <a:solidFill>
                  <a:schemeClr val="accent3"/>
                </a:solidFill>
                <a:latin typeface="Impact" pitchFamily="34" charset="0"/>
              </a:rPr>
              <a:t>04</a:t>
            </a:r>
            <a:endParaRPr lang="zh-CN" altLang="en-US" sz="2000" dirty="0">
              <a:solidFill>
                <a:schemeClr val="accent3"/>
              </a:solidFill>
              <a:latin typeface="Impact" pitchFamily="34" charset="0"/>
            </a:endParaRPr>
          </a:p>
          <a:p>
            <a:pP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5" name="Rectangle 39"/>
          <p:cNvSpPr>
            <a:spLocks noChangeArrowheads="1"/>
          </p:cNvSpPr>
          <p:nvPr/>
        </p:nvSpPr>
        <p:spPr bwMode="auto">
          <a:xfrm>
            <a:off x="5775326" y="3458601"/>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en-US" altLang="zh-CN" sz="2000" dirty="0">
                <a:solidFill>
                  <a:schemeClr val="accent4"/>
                </a:solidFill>
                <a:latin typeface="Impact" pitchFamily="34" charset="0"/>
              </a:rPr>
              <a:t>06</a:t>
            </a:r>
            <a:endParaRPr lang="zh-CN" altLang="en-US" sz="2000" dirty="0">
              <a:solidFill>
                <a:schemeClr val="accent4"/>
              </a:solidFill>
              <a:latin typeface="Impact" pitchFamily="34" charset="0"/>
            </a:endParaRPr>
          </a:p>
          <a:p>
            <a:pP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7" name="Rectangle 41"/>
          <p:cNvSpPr>
            <a:spLocks noChangeArrowheads="1"/>
          </p:cNvSpPr>
          <p:nvPr/>
        </p:nvSpPr>
        <p:spPr bwMode="auto">
          <a:xfrm>
            <a:off x="862013" y="1660996"/>
            <a:ext cx="2468562"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en-US" altLang="zh-CN" sz="2000" dirty="0">
                <a:solidFill>
                  <a:schemeClr val="accent1"/>
                </a:solidFill>
                <a:latin typeface="Impact" pitchFamily="34" charset="0"/>
              </a:rPr>
              <a:t>01</a:t>
            </a:r>
            <a:endParaRPr lang="zh-CN" altLang="en-US" sz="2000" dirty="0">
              <a:solidFill>
                <a:schemeClr val="accent1"/>
              </a:solidFill>
              <a:latin typeface="Impact" pitchFamily="34" charset="0"/>
            </a:endParaRPr>
          </a:p>
          <a:p>
            <a:pPr algn="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8" name="Rectangle 42"/>
          <p:cNvSpPr>
            <a:spLocks noChangeArrowheads="1"/>
          </p:cNvSpPr>
          <p:nvPr/>
        </p:nvSpPr>
        <p:spPr bwMode="auto">
          <a:xfrm>
            <a:off x="358776" y="2562975"/>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en-US" altLang="zh-CN" sz="2000" dirty="0">
                <a:solidFill>
                  <a:schemeClr val="accent6"/>
                </a:solidFill>
                <a:latin typeface="Impact" pitchFamily="34" charset="0"/>
              </a:rPr>
              <a:t>03</a:t>
            </a:r>
            <a:endParaRPr lang="zh-CN" altLang="en-US" sz="2000" dirty="0">
              <a:solidFill>
                <a:schemeClr val="accent6"/>
              </a:solidFill>
              <a:latin typeface="Impact" pitchFamily="34" charset="0"/>
            </a:endParaRPr>
          </a:p>
          <a:p>
            <a:pPr algn="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9" name="Rectangle 43"/>
          <p:cNvSpPr>
            <a:spLocks noChangeArrowheads="1"/>
          </p:cNvSpPr>
          <p:nvPr/>
        </p:nvSpPr>
        <p:spPr bwMode="auto">
          <a:xfrm>
            <a:off x="862013" y="3458601"/>
            <a:ext cx="2468562"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en-US" altLang="zh-CN" sz="2000" dirty="0">
                <a:solidFill>
                  <a:schemeClr val="accent5"/>
                </a:solidFill>
                <a:latin typeface="Impact" pitchFamily="34" charset="0"/>
              </a:rPr>
              <a:t>05</a:t>
            </a:r>
            <a:endParaRPr lang="zh-CN" altLang="en-US" sz="2000" dirty="0">
              <a:solidFill>
                <a:schemeClr val="accent5"/>
              </a:solidFill>
              <a:latin typeface="Impact" pitchFamily="34" charset="0"/>
            </a:endParaRPr>
          </a:p>
          <a:p>
            <a:pPr algn="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1"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32" name="组合 31"/>
          <p:cNvGrpSpPr/>
          <p:nvPr/>
        </p:nvGrpSpPr>
        <p:grpSpPr>
          <a:xfrm>
            <a:off x="416158" y="699542"/>
            <a:ext cx="899592" cy="56017"/>
            <a:chOff x="0" y="2842590"/>
            <a:chExt cx="7054752" cy="89199"/>
          </a:xfrm>
        </p:grpSpPr>
        <p:sp>
          <p:nvSpPr>
            <p:cNvPr id="33" name="矩形 32"/>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0"/>
          <p:cNvSpPr/>
          <p:nvPr/>
        </p:nvSpPr>
        <p:spPr bwMode="auto">
          <a:xfrm>
            <a:off x="3963176" y="3639615"/>
            <a:ext cx="1193815" cy="1512442"/>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chemeClr val="bg1">
              <a:lumMod val="50000"/>
            </a:schemeClr>
          </a:solidFill>
          <a:ln>
            <a:noFill/>
          </a:ln>
        </p:spPr>
        <p:txBody>
          <a:bodyPr/>
          <a:lstStyle/>
          <a:p>
            <a:endParaRPr lang="zh-CN" altLang="en-US"/>
          </a:p>
        </p:txBody>
      </p:sp>
      <p:sp>
        <p:nvSpPr>
          <p:cNvPr id="4" name="Freeform 11"/>
          <p:cNvSpPr/>
          <p:nvPr/>
        </p:nvSpPr>
        <p:spPr bwMode="auto">
          <a:xfrm>
            <a:off x="5081034" y="3004533"/>
            <a:ext cx="1342863" cy="1168379"/>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chemeClr val="accent4"/>
          </a:solidFill>
          <a:ln>
            <a:noFill/>
          </a:ln>
        </p:spPr>
        <p:txBody>
          <a:bodyPr/>
          <a:lstStyle/>
          <a:p>
            <a:endParaRPr lang="zh-CN" altLang="en-US"/>
          </a:p>
        </p:txBody>
      </p:sp>
      <p:sp>
        <p:nvSpPr>
          <p:cNvPr id="5" name="Freeform 12"/>
          <p:cNvSpPr/>
          <p:nvPr/>
        </p:nvSpPr>
        <p:spPr bwMode="auto">
          <a:xfrm>
            <a:off x="4430382" y="1692793"/>
            <a:ext cx="1139356" cy="2042872"/>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chemeClr val="accent3"/>
          </a:solidFill>
          <a:ln>
            <a:noFill/>
          </a:ln>
        </p:spPr>
        <p:txBody>
          <a:bodyPr/>
          <a:lstStyle/>
          <a:p>
            <a:endParaRPr lang="zh-CN" altLang="en-US"/>
          </a:p>
        </p:txBody>
      </p:sp>
      <p:sp>
        <p:nvSpPr>
          <p:cNvPr id="6" name="Freeform 13"/>
          <p:cNvSpPr/>
          <p:nvPr/>
        </p:nvSpPr>
        <p:spPr bwMode="auto">
          <a:xfrm>
            <a:off x="3332589" y="1797446"/>
            <a:ext cx="1278371" cy="1866540"/>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chemeClr val="accent2"/>
          </a:solidFill>
          <a:ln>
            <a:noFill/>
          </a:ln>
        </p:spPr>
        <p:txBody>
          <a:bodyPr/>
          <a:lstStyle/>
          <a:p>
            <a:endParaRPr lang="zh-CN" altLang="en-US"/>
          </a:p>
        </p:txBody>
      </p:sp>
      <p:sp>
        <p:nvSpPr>
          <p:cNvPr id="7" name="Freeform 14"/>
          <p:cNvSpPr/>
          <p:nvPr/>
        </p:nvSpPr>
        <p:spPr bwMode="auto">
          <a:xfrm>
            <a:off x="2548655" y="3069044"/>
            <a:ext cx="1417387" cy="969110"/>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chemeClr val="accent1"/>
          </a:solidFill>
          <a:ln>
            <a:noFill/>
          </a:ln>
        </p:spPr>
        <p:txBody>
          <a:bodyPr/>
          <a:lstStyle/>
          <a:p>
            <a:endParaRPr lang="zh-CN" altLang="en-US"/>
          </a:p>
        </p:txBody>
      </p:sp>
      <p:sp>
        <p:nvSpPr>
          <p:cNvPr id="11" name="Rectangle 24"/>
          <p:cNvSpPr>
            <a:spLocks noChangeArrowheads="1"/>
          </p:cNvSpPr>
          <p:nvPr/>
        </p:nvSpPr>
        <p:spPr bwMode="auto">
          <a:xfrm>
            <a:off x="942707" y="3698131"/>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 name="Rectangle 24"/>
          <p:cNvSpPr>
            <a:spLocks noChangeArrowheads="1"/>
          </p:cNvSpPr>
          <p:nvPr/>
        </p:nvSpPr>
        <p:spPr bwMode="auto">
          <a:xfrm>
            <a:off x="1331640" y="1635357"/>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3" name="Rectangle 24"/>
          <p:cNvSpPr>
            <a:spLocks noChangeArrowheads="1"/>
          </p:cNvSpPr>
          <p:nvPr/>
        </p:nvSpPr>
        <p:spPr bwMode="auto">
          <a:xfrm>
            <a:off x="5502107" y="1131146"/>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4" name="Rectangle 24"/>
          <p:cNvSpPr>
            <a:spLocks noChangeArrowheads="1"/>
          </p:cNvSpPr>
          <p:nvPr/>
        </p:nvSpPr>
        <p:spPr bwMode="auto">
          <a:xfrm>
            <a:off x="6588224" y="3256826"/>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5"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16" name="组合 15"/>
          <p:cNvGrpSpPr/>
          <p:nvPr/>
        </p:nvGrpSpPr>
        <p:grpSpPr>
          <a:xfrm>
            <a:off x="416158" y="699542"/>
            <a:ext cx="899592" cy="56017"/>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Oval 9"/>
          <p:cNvSpPr>
            <a:spLocks noChangeArrowheads="1"/>
          </p:cNvSpPr>
          <p:nvPr/>
        </p:nvSpPr>
        <p:spPr bwMode="auto">
          <a:xfrm>
            <a:off x="2627314" y="2834245"/>
            <a:ext cx="733425" cy="733651"/>
          </a:xfrm>
          <a:prstGeom prst="ellipse">
            <a:avLst/>
          </a:prstGeom>
          <a:solidFill>
            <a:schemeClr val="accent3"/>
          </a:solidFill>
          <a:ln>
            <a:noFill/>
          </a:ln>
        </p:spPr>
        <p:txBody>
          <a:bodyPr/>
          <a:lstStyle/>
          <a:p>
            <a:endParaRPr lang="zh-CN" altLang="en-US"/>
          </a:p>
        </p:txBody>
      </p:sp>
      <p:sp>
        <p:nvSpPr>
          <p:cNvPr id="27658" name="Oval 10"/>
          <p:cNvSpPr>
            <a:spLocks noChangeArrowheads="1"/>
          </p:cNvSpPr>
          <p:nvPr/>
        </p:nvSpPr>
        <p:spPr bwMode="auto">
          <a:xfrm>
            <a:off x="1547813" y="2270509"/>
            <a:ext cx="641350" cy="635196"/>
          </a:xfrm>
          <a:prstGeom prst="ellipse">
            <a:avLst/>
          </a:prstGeom>
          <a:solidFill>
            <a:schemeClr val="accent4"/>
          </a:solidFill>
          <a:ln>
            <a:noFill/>
          </a:ln>
        </p:spPr>
        <p:txBody>
          <a:bodyPr/>
          <a:lstStyle/>
          <a:p>
            <a:endParaRPr lang="zh-CN" altLang="en-US"/>
          </a:p>
        </p:txBody>
      </p:sp>
      <p:sp>
        <p:nvSpPr>
          <p:cNvPr id="27659" name="Oval 11"/>
          <p:cNvSpPr>
            <a:spLocks noChangeArrowheads="1"/>
          </p:cNvSpPr>
          <p:nvPr/>
        </p:nvSpPr>
        <p:spPr bwMode="auto">
          <a:xfrm>
            <a:off x="890588" y="2032310"/>
            <a:ext cx="366712" cy="366825"/>
          </a:xfrm>
          <a:prstGeom prst="ellipse">
            <a:avLst/>
          </a:prstGeom>
          <a:solidFill>
            <a:schemeClr val="accent5"/>
          </a:solidFill>
          <a:ln>
            <a:noFill/>
          </a:ln>
        </p:spPr>
        <p:txBody>
          <a:bodyPr/>
          <a:lstStyle/>
          <a:p>
            <a:endParaRPr lang="zh-CN" altLang="en-US"/>
          </a:p>
        </p:txBody>
      </p:sp>
      <p:sp>
        <p:nvSpPr>
          <p:cNvPr id="27660" name="Oval 12"/>
          <p:cNvSpPr>
            <a:spLocks noChangeArrowheads="1"/>
          </p:cNvSpPr>
          <p:nvPr/>
        </p:nvSpPr>
        <p:spPr bwMode="auto">
          <a:xfrm>
            <a:off x="552450" y="2335616"/>
            <a:ext cx="255588" cy="255667"/>
          </a:xfrm>
          <a:prstGeom prst="ellipse">
            <a:avLst/>
          </a:prstGeom>
          <a:solidFill>
            <a:schemeClr val="accent1"/>
          </a:solidFill>
          <a:ln>
            <a:noFill/>
          </a:ln>
        </p:spPr>
        <p:txBody>
          <a:bodyPr/>
          <a:lstStyle/>
          <a:p>
            <a:endParaRPr lang="zh-CN" altLang="en-US"/>
          </a:p>
        </p:txBody>
      </p:sp>
      <p:sp>
        <p:nvSpPr>
          <p:cNvPr id="27661" name="Oval 13"/>
          <p:cNvSpPr>
            <a:spLocks noChangeArrowheads="1"/>
          </p:cNvSpPr>
          <p:nvPr/>
        </p:nvSpPr>
        <p:spPr bwMode="auto">
          <a:xfrm>
            <a:off x="230188" y="2335616"/>
            <a:ext cx="176212" cy="176267"/>
          </a:xfrm>
          <a:prstGeom prst="ellipse">
            <a:avLst/>
          </a:prstGeom>
          <a:solidFill>
            <a:schemeClr val="accent3"/>
          </a:solidFill>
          <a:ln>
            <a:noFill/>
          </a:ln>
        </p:spPr>
        <p:txBody>
          <a:bodyPr/>
          <a:lstStyle/>
          <a:p>
            <a:endParaRPr lang="zh-CN" altLang="en-US"/>
          </a:p>
        </p:txBody>
      </p:sp>
      <p:sp>
        <p:nvSpPr>
          <p:cNvPr id="27662" name="Oval 14"/>
          <p:cNvSpPr>
            <a:spLocks noChangeArrowheads="1"/>
          </p:cNvSpPr>
          <p:nvPr/>
        </p:nvSpPr>
        <p:spPr bwMode="auto">
          <a:xfrm>
            <a:off x="-301625" y="2546819"/>
            <a:ext cx="592138" cy="592320"/>
          </a:xfrm>
          <a:prstGeom prst="ellipse">
            <a:avLst/>
          </a:prstGeom>
          <a:solidFill>
            <a:schemeClr val="accent5"/>
          </a:solidFill>
          <a:ln>
            <a:noFill/>
          </a:ln>
        </p:spPr>
        <p:txBody>
          <a:bodyPr/>
          <a:lstStyle/>
          <a:p>
            <a:endParaRPr lang="zh-CN" altLang="en-US"/>
          </a:p>
        </p:txBody>
      </p:sp>
      <p:sp>
        <p:nvSpPr>
          <p:cNvPr id="27663" name="Oval 15"/>
          <p:cNvSpPr>
            <a:spLocks noChangeArrowheads="1"/>
          </p:cNvSpPr>
          <p:nvPr/>
        </p:nvSpPr>
        <p:spPr bwMode="auto">
          <a:xfrm>
            <a:off x="5924550" y="1863983"/>
            <a:ext cx="323850" cy="323950"/>
          </a:xfrm>
          <a:prstGeom prst="ellipse">
            <a:avLst/>
          </a:prstGeom>
          <a:solidFill>
            <a:schemeClr val="accent2"/>
          </a:solidFill>
          <a:ln>
            <a:noFill/>
          </a:ln>
        </p:spPr>
        <p:txBody>
          <a:bodyPr/>
          <a:lstStyle/>
          <a:p>
            <a:endParaRPr lang="zh-CN" altLang="en-US"/>
          </a:p>
        </p:txBody>
      </p:sp>
      <p:sp>
        <p:nvSpPr>
          <p:cNvPr id="27664" name="Oval 16"/>
          <p:cNvSpPr>
            <a:spLocks noChangeArrowheads="1"/>
          </p:cNvSpPr>
          <p:nvPr/>
        </p:nvSpPr>
        <p:spPr bwMode="auto">
          <a:xfrm>
            <a:off x="5924550" y="2584931"/>
            <a:ext cx="323850" cy="323950"/>
          </a:xfrm>
          <a:prstGeom prst="ellipse">
            <a:avLst/>
          </a:prstGeom>
          <a:solidFill>
            <a:schemeClr val="accent3"/>
          </a:solidFill>
          <a:ln>
            <a:noFill/>
          </a:ln>
        </p:spPr>
        <p:txBody>
          <a:bodyPr/>
          <a:lstStyle/>
          <a:p>
            <a:endParaRPr lang="zh-CN" altLang="en-US"/>
          </a:p>
        </p:txBody>
      </p:sp>
      <p:sp>
        <p:nvSpPr>
          <p:cNvPr id="27665" name="Oval 17"/>
          <p:cNvSpPr>
            <a:spLocks noChangeArrowheads="1"/>
          </p:cNvSpPr>
          <p:nvPr/>
        </p:nvSpPr>
        <p:spPr bwMode="auto">
          <a:xfrm>
            <a:off x="5924550" y="3309054"/>
            <a:ext cx="323850" cy="320774"/>
          </a:xfrm>
          <a:prstGeom prst="ellipse">
            <a:avLst/>
          </a:prstGeom>
          <a:solidFill>
            <a:schemeClr val="accent4"/>
          </a:solidFill>
          <a:ln>
            <a:noFill/>
          </a:ln>
        </p:spPr>
        <p:txBody>
          <a:bodyPr/>
          <a:lstStyle/>
          <a:p>
            <a:endParaRPr lang="zh-CN" altLang="en-US"/>
          </a:p>
        </p:txBody>
      </p:sp>
      <p:sp>
        <p:nvSpPr>
          <p:cNvPr id="27666" name="Oval 18"/>
          <p:cNvSpPr>
            <a:spLocks noChangeArrowheads="1"/>
          </p:cNvSpPr>
          <p:nvPr/>
        </p:nvSpPr>
        <p:spPr bwMode="auto">
          <a:xfrm>
            <a:off x="5924550" y="4022061"/>
            <a:ext cx="323850" cy="323950"/>
          </a:xfrm>
          <a:prstGeom prst="ellipse">
            <a:avLst/>
          </a:prstGeom>
          <a:solidFill>
            <a:schemeClr val="accent5"/>
          </a:solidFill>
          <a:ln>
            <a:noFill/>
          </a:ln>
        </p:spPr>
        <p:txBody>
          <a:bodyPr/>
          <a:lstStyle/>
          <a:p>
            <a:endParaRPr lang="zh-CN" altLang="en-US"/>
          </a:p>
        </p:txBody>
      </p:sp>
      <p:grpSp>
        <p:nvGrpSpPr>
          <p:cNvPr id="27667" name="Group 19"/>
          <p:cNvGrpSpPr/>
          <p:nvPr/>
        </p:nvGrpSpPr>
        <p:grpSpPr bwMode="auto">
          <a:xfrm>
            <a:off x="3779838" y="1825871"/>
            <a:ext cx="1733550" cy="2528080"/>
            <a:chOff x="0" y="0"/>
            <a:chExt cx="1335" cy="1947"/>
          </a:xfrm>
        </p:grpSpPr>
        <p:sp>
          <p:nvSpPr>
            <p:cNvPr id="27668" name="Freeform 20"/>
            <p:cNvSpPr>
              <a:spLocks noEditPoints="1"/>
            </p:cNvSpPr>
            <p:nvPr/>
          </p:nvSpPr>
          <p:spPr bwMode="auto">
            <a:xfrm>
              <a:off x="0" y="0"/>
              <a:ext cx="1335" cy="1609"/>
            </a:xfrm>
            <a:custGeom>
              <a:avLst/>
              <a:gdLst>
                <a:gd name="T0" fmla="*/ 282 w 565"/>
                <a:gd name="T1" fmla="*/ 0 h 681"/>
                <a:gd name="T2" fmla="*/ 0 w 565"/>
                <a:gd name="T3" fmla="*/ 283 h 681"/>
                <a:gd name="T4" fmla="*/ 72 w 565"/>
                <a:gd name="T5" fmla="*/ 472 h 681"/>
                <a:gd name="T6" fmla="*/ 72 w 565"/>
                <a:gd name="T7" fmla="*/ 472 h 681"/>
                <a:gd name="T8" fmla="*/ 73 w 565"/>
                <a:gd name="T9" fmla="*/ 473 h 681"/>
                <a:gd name="T10" fmla="*/ 85 w 565"/>
                <a:gd name="T11" fmla="*/ 486 h 681"/>
                <a:gd name="T12" fmla="*/ 151 w 565"/>
                <a:gd name="T13" fmla="*/ 568 h 681"/>
                <a:gd name="T14" fmla="*/ 232 w 565"/>
                <a:gd name="T15" fmla="*/ 681 h 681"/>
                <a:gd name="T16" fmla="*/ 275 w 565"/>
                <a:gd name="T17" fmla="*/ 681 h 681"/>
                <a:gd name="T18" fmla="*/ 289 w 565"/>
                <a:gd name="T19" fmla="*/ 681 h 681"/>
                <a:gd name="T20" fmla="*/ 332 w 565"/>
                <a:gd name="T21" fmla="*/ 681 h 681"/>
                <a:gd name="T22" fmla="*/ 414 w 565"/>
                <a:gd name="T23" fmla="*/ 568 h 681"/>
                <a:gd name="T24" fmla="*/ 477 w 565"/>
                <a:gd name="T25" fmla="*/ 488 h 681"/>
                <a:gd name="T26" fmla="*/ 565 w 565"/>
                <a:gd name="T27" fmla="*/ 283 h 681"/>
                <a:gd name="T28" fmla="*/ 282 w 565"/>
                <a:gd name="T29" fmla="*/ 0 h 681"/>
                <a:gd name="T30" fmla="*/ 388 w 565"/>
                <a:gd name="T31" fmla="*/ 410 h 681"/>
                <a:gd name="T32" fmla="*/ 354 w 565"/>
                <a:gd name="T33" fmla="*/ 455 h 681"/>
                <a:gd name="T34" fmla="*/ 309 w 565"/>
                <a:gd name="T35" fmla="*/ 520 h 681"/>
                <a:gd name="T36" fmla="*/ 286 w 565"/>
                <a:gd name="T37" fmla="*/ 520 h 681"/>
                <a:gd name="T38" fmla="*/ 279 w 565"/>
                <a:gd name="T39" fmla="*/ 520 h 681"/>
                <a:gd name="T40" fmla="*/ 255 w 565"/>
                <a:gd name="T41" fmla="*/ 520 h 681"/>
                <a:gd name="T42" fmla="*/ 211 w 565"/>
                <a:gd name="T43" fmla="*/ 455 h 681"/>
                <a:gd name="T44" fmla="*/ 176 w 565"/>
                <a:gd name="T45" fmla="*/ 408 h 681"/>
                <a:gd name="T46" fmla="*/ 169 w 565"/>
                <a:gd name="T47" fmla="*/ 401 h 681"/>
                <a:gd name="T48" fmla="*/ 168 w 565"/>
                <a:gd name="T49" fmla="*/ 400 h 681"/>
                <a:gd name="T50" fmla="*/ 168 w 565"/>
                <a:gd name="T51" fmla="*/ 400 h 681"/>
                <a:gd name="T52" fmla="*/ 129 w 565"/>
                <a:gd name="T53" fmla="*/ 292 h 681"/>
                <a:gd name="T54" fmla="*/ 282 w 565"/>
                <a:gd name="T55" fmla="*/ 129 h 681"/>
                <a:gd name="T56" fmla="*/ 436 w 565"/>
                <a:gd name="T57" fmla="*/ 292 h 681"/>
                <a:gd name="T58" fmla="*/ 388 w 565"/>
                <a:gd name="T59" fmla="*/ 41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1"/>
                </a:solidFill>
              </a:endParaRPr>
            </a:p>
          </p:txBody>
        </p:sp>
        <p:sp>
          <p:nvSpPr>
            <p:cNvPr id="27669" name="Freeform 21"/>
            <p:cNvSpPr/>
            <p:nvPr/>
          </p:nvSpPr>
          <p:spPr bwMode="auto">
            <a:xfrm>
              <a:off x="442" y="1621"/>
              <a:ext cx="449" cy="108"/>
            </a:xfrm>
            <a:custGeom>
              <a:avLst/>
              <a:gdLst>
                <a:gd name="T0" fmla="*/ 168 w 190"/>
                <a:gd name="T1" fmla="*/ 0 h 46"/>
                <a:gd name="T2" fmla="*/ 20 w 190"/>
                <a:gd name="T3" fmla="*/ 0 h 46"/>
                <a:gd name="T4" fmla="*/ 0 w 190"/>
                <a:gd name="T5" fmla="*/ 23 h 46"/>
                <a:gd name="T6" fmla="*/ 0 w 190"/>
                <a:gd name="T7" fmla="*/ 24 h 46"/>
                <a:gd name="T8" fmla="*/ 20 w 190"/>
                <a:gd name="T9" fmla="*/ 46 h 46"/>
                <a:gd name="T10" fmla="*/ 168 w 190"/>
                <a:gd name="T11" fmla="*/ 46 h 46"/>
                <a:gd name="T12" fmla="*/ 190 w 190"/>
                <a:gd name="T13" fmla="*/ 24 h 46"/>
                <a:gd name="T14" fmla="*/ 190 w 190"/>
                <a:gd name="T15" fmla="*/ 23 h 46"/>
                <a:gd name="T16" fmla="*/ 168 w 19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0" name="Freeform 22"/>
            <p:cNvSpPr/>
            <p:nvPr/>
          </p:nvSpPr>
          <p:spPr bwMode="auto">
            <a:xfrm>
              <a:off x="442" y="1748"/>
              <a:ext cx="449" cy="199"/>
            </a:xfrm>
            <a:custGeom>
              <a:avLst/>
              <a:gdLst>
                <a:gd name="T0" fmla="*/ 168 w 190"/>
                <a:gd name="T1" fmla="*/ 0 h 84"/>
                <a:gd name="T2" fmla="*/ 20 w 190"/>
                <a:gd name="T3" fmla="*/ 0 h 84"/>
                <a:gd name="T4" fmla="*/ 0 w 190"/>
                <a:gd name="T5" fmla="*/ 22 h 84"/>
                <a:gd name="T6" fmla="*/ 0 w 190"/>
                <a:gd name="T7" fmla="*/ 22 h 84"/>
                <a:gd name="T8" fmla="*/ 20 w 190"/>
                <a:gd name="T9" fmla="*/ 41 h 84"/>
                <a:gd name="T10" fmla="*/ 48 w 190"/>
                <a:gd name="T11" fmla="*/ 41 h 84"/>
                <a:gd name="T12" fmla="*/ 48 w 190"/>
                <a:gd name="T13" fmla="*/ 46 h 84"/>
                <a:gd name="T14" fmla="*/ 95 w 190"/>
                <a:gd name="T15" fmla="*/ 84 h 84"/>
                <a:gd name="T16" fmla="*/ 141 w 190"/>
                <a:gd name="T17" fmla="*/ 46 h 84"/>
                <a:gd name="T18" fmla="*/ 141 w 190"/>
                <a:gd name="T19" fmla="*/ 41 h 84"/>
                <a:gd name="T20" fmla="*/ 168 w 190"/>
                <a:gd name="T21" fmla="*/ 41 h 84"/>
                <a:gd name="T22" fmla="*/ 190 w 190"/>
                <a:gd name="T23" fmla="*/ 22 h 84"/>
                <a:gd name="T24" fmla="*/ 190 w 190"/>
                <a:gd name="T25" fmla="*/ 22 h 84"/>
                <a:gd name="T26" fmla="*/ 168 w 19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1" name="Freeform 23"/>
            <p:cNvSpPr>
              <a:spLocks noEditPoints="1"/>
            </p:cNvSpPr>
            <p:nvPr/>
          </p:nvSpPr>
          <p:spPr bwMode="auto">
            <a:xfrm>
              <a:off x="560" y="605"/>
              <a:ext cx="215" cy="276"/>
            </a:xfrm>
            <a:custGeom>
              <a:avLst/>
              <a:gdLst>
                <a:gd name="T0" fmla="*/ 88 w 91"/>
                <a:gd name="T1" fmla="*/ 0 h 117"/>
                <a:gd name="T2" fmla="*/ 3 w 91"/>
                <a:gd name="T3" fmla="*/ 0 h 117"/>
                <a:gd name="T4" fmla="*/ 0 w 91"/>
                <a:gd name="T5" fmla="*/ 3 h 117"/>
                <a:gd name="T6" fmla="*/ 0 w 91"/>
                <a:gd name="T7" fmla="*/ 114 h 117"/>
                <a:gd name="T8" fmla="*/ 3 w 91"/>
                <a:gd name="T9" fmla="*/ 116 h 117"/>
                <a:gd name="T10" fmla="*/ 43 w 91"/>
                <a:gd name="T11" fmla="*/ 92 h 117"/>
                <a:gd name="T12" fmla="*/ 48 w 91"/>
                <a:gd name="T13" fmla="*/ 92 h 117"/>
                <a:gd name="T14" fmla="*/ 88 w 91"/>
                <a:gd name="T15" fmla="*/ 116 h 117"/>
                <a:gd name="T16" fmla="*/ 91 w 91"/>
                <a:gd name="T17" fmla="*/ 114 h 117"/>
                <a:gd name="T18" fmla="*/ 91 w 91"/>
                <a:gd name="T19" fmla="*/ 3 h 117"/>
                <a:gd name="T20" fmla="*/ 88 w 91"/>
                <a:gd name="T21" fmla="*/ 0 h 117"/>
                <a:gd name="T22" fmla="*/ 65 w 91"/>
                <a:gd name="T23" fmla="*/ 49 h 117"/>
                <a:gd name="T24" fmla="*/ 62 w 91"/>
                <a:gd name="T25" fmla="*/ 53 h 117"/>
                <a:gd name="T26" fmla="*/ 50 w 91"/>
                <a:gd name="T27" fmla="*/ 53 h 117"/>
                <a:gd name="T28" fmla="*/ 50 w 91"/>
                <a:gd name="T29" fmla="*/ 64 h 117"/>
                <a:gd name="T30" fmla="*/ 47 w 91"/>
                <a:gd name="T31" fmla="*/ 67 h 117"/>
                <a:gd name="T32" fmla="*/ 44 w 91"/>
                <a:gd name="T33" fmla="*/ 67 h 117"/>
                <a:gd name="T34" fmla="*/ 41 w 91"/>
                <a:gd name="T35" fmla="*/ 64 h 117"/>
                <a:gd name="T36" fmla="*/ 41 w 91"/>
                <a:gd name="T37" fmla="*/ 53 h 117"/>
                <a:gd name="T38" fmla="*/ 29 w 91"/>
                <a:gd name="T39" fmla="*/ 53 h 117"/>
                <a:gd name="T40" fmla="*/ 26 w 91"/>
                <a:gd name="T41" fmla="*/ 49 h 117"/>
                <a:gd name="T42" fmla="*/ 26 w 91"/>
                <a:gd name="T43" fmla="*/ 46 h 117"/>
                <a:gd name="T44" fmla="*/ 29 w 91"/>
                <a:gd name="T45" fmla="*/ 43 h 117"/>
                <a:gd name="T46" fmla="*/ 41 w 91"/>
                <a:gd name="T47" fmla="*/ 43 h 117"/>
                <a:gd name="T48" fmla="*/ 41 w 91"/>
                <a:gd name="T49" fmla="*/ 31 h 117"/>
                <a:gd name="T50" fmla="*/ 44 w 91"/>
                <a:gd name="T51" fmla="*/ 28 h 117"/>
                <a:gd name="T52" fmla="*/ 47 w 91"/>
                <a:gd name="T53" fmla="*/ 28 h 117"/>
                <a:gd name="T54" fmla="*/ 50 w 91"/>
                <a:gd name="T55" fmla="*/ 31 h 117"/>
                <a:gd name="T56" fmla="*/ 50 w 91"/>
                <a:gd name="T57" fmla="*/ 43 h 117"/>
                <a:gd name="T58" fmla="*/ 62 w 91"/>
                <a:gd name="T59" fmla="*/ 43 h 117"/>
                <a:gd name="T60" fmla="*/ 65 w 91"/>
                <a:gd name="T61" fmla="*/ 46 h 117"/>
                <a:gd name="T62" fmla="*/ 65 w 91"/>
                <a:gd name="T63"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17">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7672" name="Freeform 24"/>
            <p:cNvSpPr/>
            <p:nvPr/>
          </p:nvSpPr>
          <p:spPr bwMode="auto">
            <a:xfrm>
              <a:off x="621" y="543"/>
              <a:ext cx="215" cy="279"/>
            </a:xfrm>
            <a:custGeom>
              <a:avLst/>
              <a:gdLst>
                <a:gd name="T0" fmla="*/ 87 w 91"/>
                <a:gd name="T1" fmla="*/ 0 h 118"/>
                <a:gd name="T2" fmla="*/ 91 w 91"/>
                <a:gd name="T3" fmla="*/ 3 h 118"/>
                <a:gd name="T4" fmla="*/ 91 w 91"/>
                <a:gd name="T5" fmla="*/ 115 h 118"/>
                <a:gd name="T6" fmla="*/ 88 w 91"/>
                <a:gd name="T7" fmla="*/ 117 h 118"/>
                <a:gd name="T8" fmla="*/ 77 w 91"/>
                <a:gd name="T9" fmla="*/ 109 h 118"/>
                <a:gd name="T10" fmla="*/ 75 w 91"/>
                <a:gd name="T11" fmla="*/ 104 h 118"/>
                <a:gd name="T12" fmla="*/ 75 w 91"/>
                <a:gd name="T13" fmla="*/ 19 h 118"/>
                <a:gd name="T14" fmla="*/ 71 w 91"/>
                <a:gd name="T15" fmla="*/ 16 h 118"/>
                <a:gd name="T16" fmla="*/ 3 w 91"/>
                <a:gd name="T17" fmla="*/ 16 h 118"/>
                <a:gd name="T18" fmla="*/ 0 w 91"/>
                <a:gd name="T19" fmla="*/ 13 h 118"/>
                <a:gd name="T20" fmla="*/ 0 w 91"/>
                <a:gd name="T21" fmla="*/ 3 h 118"/>
                <a:gd name="T22" fmla="*/ 3 w 91"/>
                <a:gd name="T23" fmla="*/ 0 h 118"/>
                <a:gd name="T24" fmla="*/ 87 w 91"/>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8">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73" name="Group 25"/>
          <p:cNvGrpSpPr/>
          <p:nvPr/>
        </p:nvGrpSpPr>
        <p:grpSpPr bwMode="auto">
          <a:xfrm>
            <a:off x="6037264" y="4112577"/>
            <a:ext cx="98425" cy="146095"/>
            <a:chOff x="0" y="0"/>
            <a:chExt cx="85" cy="127"/>
          </a:xfrm>
        </p:grpSpPr>
        <p:sp>
          <p:nvSpPr>
            <p:cNvPr id="27674" name="Freeform 26"/>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5" name="Freeform 27"/>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76" name="Group 28"/>
          <p:cNvGrpSpPr/>
          <p:nvPr/>
        </p:nvGrpSpPr>
        <p:grpSpPr bwMode="auto">
          <a:xfrm>
            <a:off x="6010275" y="3399570"/>
            <a:ext cx="152400" cy="123863"/>
            <a:chOff x="0" y="0"/>
            <a:chExt cx="132" cy="109"/>
          </a:xfrm>
        </p:grpSpPr>
        <p:sp>
          <p:nvSpPr>
            <p:cNvPr id="27677" name="Freeform 29"/>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8" name="Freeform 30"/>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679" name="Freeform 31"/>
          <p:cNvSpPr>
            <a:spLocks noEditPoints="1"/>
          </p:cNvSpPr>
          <p:nvPr/>
        </p:nvSpPr>
        <p:spPr bwMode="auto">
          <a:xfrm>
            <a:off x="6011864" y="2694501"/>
            <a:ext cx="149225" cy="127039"/>
          </a:xfrm>
          <a:custGeom>
            <a:avLst/>
            <a:gdLst>
              <a:gd name="T0" fmla="*/ 52 w 54"/>
              <a:gd name="T1" fmla="*/ 0 h 47"/>
              <a:gd name="T2" fmla="*/ 11 w 54"/>
              <a:gd name="T3" fmla="*/ 0 h 47"/>
              <a:gd name="T4" fmla="*/ 9 w 54"/>
              <a:gd name="T5" fmla="*/ 2 h 47"/>
              <a:gd name="T6" fmla="*/ 9 w 54"/>
              <a:gd name="T7" fmla="*/ 4 h 47"/>
              <a:gd name="T8" fmla="*/ 9 w 54"/>
              <a:gd name="T9" fmla="*/ 5 h 47"/>
              <a:gd name="T10" fmla="*/ 9 w 54"/>
              <a:gd name="T11" fmla="*/ 6 h 47"/>
              <a:gd name="T12" fmla="*/ 9 w 54"/>
              <a:gd name="T13" fmla="*/ 9 h 47"/>
              <a:gd name="T14" fmla="*/ 10 w 54"/>
              <a:gd name="T15" fmla="*/ 9 h 47"/>
              <a:gd name="T16" fmla="*/ 2 w 54"/>
              <a:gd name="T17" fmla="*/ 9 h 47"/>
              <a:gd name="T18" fmla="*/ 0 w 54"/>
              <a:gd name="T19" fmla="*/ 11 h 47"/>
              <a:gd name="T20" fmla="*/ 0 w 54"/>
              <a:gd name="T21" fmla="*/ 45 h 47"/>
              <a:gd name="T22" fmla="*/ 2 w 54"/>
              <a:gd name="T23" fmla="*/ 47 h 47"/>
              <a:gd name="T24" fmla="*/ 43 w 54"/>
              <a:gd name="T25" fmla="*/ 47 h 47"/>
              <a:gd name="T26" fmla="*/ 45 w 54"/>
              <a:gd name="T27" fmla="*/ 45 h 47"/>
              <a:gd name="T28" fmla="*/ 45 w 54"/>
              <a:gd name="T29" fmla="*/ 38 h 47"/>
              <a:gd name="T30" fmla="*/ 52 w 54"/>
              <a:gd name="T31" fmla="*/ 38 h 47"/>
              <a:gd name="T32" fmla="*/ 54 w 54"/>
              <a:gd name="T33" fmla="*/ 36 h 47"/>
              <a:gd name="T34" fmla="*/ 54 w 54"/>
              <a:gd name="T35" fmla="*/ 34 h 47"/>
              <a:gd name="T36" fmla="*/ 54 w 54"/>
              <a:gd name="T37" fmla="*/ 33 h 47"/>
              <a:gd name="T38" fmla="*/ 54 w 54"/>
              <a:gd name="T39" fmla="*/ 31 h 47"/>
              <a:gd name="T40" fmla="*/ 54 w 54"/>
              <a:gd name="T41" fmla="*/ 7 h 47"/>
              <a:gd name="T42" fmla="*/ 54 w 54"/>
              <a:gd name="T43" fmla="*/ 5 h 47"/>
              <a:gd name="T44" fmla="*/ 54 w 54"/>
              <a:gd name="T45" fmla="*/ 4 h 47"/>
              <a:gd name="T46" fmla="*/ 54 w 54"/>
              <a:gd name="T47" fmla="*/ 2 h 47"/>
              <a:gd name="T48" fmla="*/ 52 w 54"/>
              <a:gd name="T49" fmla="*/ 0 h 47"/>
              <a:gd name="T50" fmla="*/ 26 w 54"/>
              <a:gd name="T51" fmla="*/ 22 h 47"/>
              <a:gd name="T52" fmla="*/ 30 w 54"/>
              <a:gd name="T53" fmla="*/ 18 h 47"/>
              <a:gd name="T54" fmla="*/ 34 w 54"/>
              <a:gd name="T55" fmla="*/ 22 h 47"/>
              <a:gd name="T56" fmla="*/ 30 w 54"/>
              <a:gd name="T57" fmla="*/ 26 h 47"/>
              <a:gd name="T58" fmla="*/ 26 w 54"/>
              <a:gd name="T59" fmla="*/ 22 h 47"/>
              <a:gd name="T60" fmla="*/ 38 w 54"/>
              <a:gd name="T61" fmla="*/ 42 h 47"/>
              <a:gd name="T62" fmla="*/ 7 w 54"/>
              <a:gd name="T63" fmla="*/ 42 h 47"/>
              <a:gd name="T64" fmla="*/ 5 w 54"/>
              <a:gd name="T65" fmla="*/ 40 h 47"/>
              <a:gd name="T66" fmla="*/ 5 w 54"/>
              <a:gd name="T67" fmla="*/ 37 h 47"/>
              <a:gd name="T68" fmla="*/ 5 w 54"/>
              <a:gd name="T69" fmla="*/ 36 h 47"/>
              <a:gd name="T70" fmla="*/ 6 w 54"/>
              <a:gd name="T71" fmla="*/ 34 h 47"/>
              <a:gd name="T72" fmla="*/ 20 w 54"/>
              <a:gd name="T73" fmla="*/ 29 h 47"/>
              <a:gd name="T74" fmla="*/ 23 w 54"/>
              <a:gd name="T75" fmla="*/ 30 h 47"/>
              <a:gd name="T76" fmla="*/ 26 w 54"/>
              <a:gd name="T77" fmla="*/ 32 h 47"/>
              <a:gd name="T78" fmla="*/ 38 w 54"/>
              <a:gd name="T79" fmla="*/ 32 h 47"/>
              <a:gd name="T80" fmla="*/ 39 w 54"/>
              <a:gd name="T81" fmla="*/ 32 h 47"/>
              <a:gd name="T82" fmla="*/ 40 w 54"/>
              <a:gd name="T83" fmla="*/ 33 h 47"/>
              <a:gd name="T84" fmla="*/ 40 w 54"/>
              <a:gd name="T85" fmla="*/ 40 h 47"/>
              <a:gd name="T86" fmla="*/ 38 w 54"/>
              <a:gd name="T87" fmla="*/ 42 h 47"/>
              <a:gd name="T88" fmla="*/ 49 w 54"/>
              <a:gd name="T89" fmla="*/ 31 h 47"/>
              <a:gd name="T90" fmla="*/ 48 w 54"/>
              <a:gd name="T91" fmla="*/ 33 h 47"/>
              <a:gd name="T92" fmla="*/ 47 w 54"/>
              <a:gd name="T93" fmla="*/ 33 h 47"/>
              <a:gd name="T94" fmla="*/ 45 w 54"/>
              <a:gd name="T95" fmla="*/ 33 h 47"/>
              <a:gd name="T96" fmla="*/ 45 w 54"/>
              <a:gd name="T97" fmla="*/ 11 h 47"/>
              <a:gd name="T98" fmla="*/ 43 w 54"/>
              <a:gd name="T99" fmla="*/ 9 h 47"/>
              <a:gd name="T100" fmla="*/ 14 w 54"/>
              <a:gd name="T101" fmla="*/ 9 h 47"/>
              <a:gd name="T102" fmla="*/ 14 w 54"/>
              <a:gd name="T103" fmla="*/ 9 h 47"/>
              <a:gd name="T104" fmla="*/ 14 w 54"/>
              <a:gd name="T105" fmla="*/ 7 h 47"/>
              <a:gd name="T106" fmla="*/ 15 w 54"/>
              <a:gd name="T107" fmla="*/ 6 h 47"/>
              <a:gd name="T108" fmla="*/ 16 w 54"/>
              <a:gd name="T109" fmla="*/ 5 h 47"/>
              <a:gd name="T110" fmla="*/ 47 w 54"/>
              <a:gd name="T111" fmla="*/ 5 h 47"/>
              <a:gd name="T112" fmla="*/ 49 w 54"/>
              <a:gd name="T113" fmla="*/ 7 h 47"/>
              <a:gd name="T114" fmla="*/ 49 w 54"/>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7680" name="Group 32"/>
          <p:cNvGrpSpPr/>
          <p:nvPr/>
        </p:nvGrpSpPr>
        <p:grpSpPr bwMode="auto">
          <a:xfrm>
            <a:off x="6021388" y="1975143"/>
            <a:ext cx="133350" cy="107983"/>
            <a:chOff x="0" y="0"/>
            <a:chExt cx="116" cy="94"/>
          </a:xfrm>
        </p:grpSpPr>
        <p:sp>
          <p:nvSpPr>
            <p:cNvPr id="27681" name="Freeform 33"/>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2" name="Freeform 34"/>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83" name="Group 35"/>
          <p:cNvGrpSpPr/>
          <p:nvPr/>
        </p:nvGrpSpPr>
        <p:grpSpPr bwMode="auto">
          <a:xfrm>
            <a:off x="1763713" y="2461068"/>
            <a:ext cx="209550" cy="260430"/>
            <a:chOff x="0" y="0"/>
            <a:chExt cx="156" cy="194"/>
          </a:xfrm>
        </p:grpSpPr>
        <p:sp>
          <p:nvSpPr>
            <p:cNvPr id="27684" name="Freeform 36"/>
            <p:cNvSpPr/>
            <p:nvPr/>
          </p:nvSpPr>
          <p:spPr bwMode="auto">
            <a:xfrm>
              <a:off x="0" y="69"/>
              <a:ext cx="156" cy="125"/>
            </a:xfrm>
            <a:custGeom>
              <a:avLst/>
              <a:gdLst>
                <a:gd name="T0" fmla="*/ 66 w 66"/>
                <a:gd name="T1" fmla="*/ 9 h 53"/>
                <a:gd name="T2" fmla="*/ 45 w 66"/>
                <a:gd name="T3" fmla="*/ 48 h 53"/>
                <a:gd name="T4" fmla="*/ 33 w 66"/>
                <a:gd name="T5" fmla="*/ 53 h 53"/>
                <a:gd name="T6" fmla="*/ 27 w 66"/>
                <a:gd name="T7" fmla="*/ 52 h 53"/>
                <a:gd name="T8" fmla="*/ 3 w 66"/>
                <a:gd name="T9" fmla="*/ 23 h 53"/>
                <a:gd name="T10" fmla="*/ 3 w 66"/>
                <a:gd name="T11" fmla="*/ 22 h 53"/>
                <a:gd name="T12" fmla="*/ 0 w 66"/>
                <a:gd name="T13" fmla="*/ 9 h 53"/>
                <a:gd name="T14" fmla="*/ 1 w 66"/>
                <a:gd name="T15" fmla="*/ 1 h 53"/>
                <a:gd name="T16" fmla="*/ 1 w 66"/>
                <a:gd name="T17" fmla="*/ 1 h 53"/>
                <a:gd name="T18" fmla="*/ 1 w 66"/>
                <a:gd name="T19" fmla="*/ 1 h 53"/>
                <a:gd name="T20" fmla="*/ 2 w 66"/>
                <a:gd name="T21" fmla="*/ 0 h 53"/>
                <a:gd name="T22" fmla="*/ 3 w 66"/>
                <a:gd name="T23" fmla="*/ 1 h 53"/>
                <a:gd name="T24" fmla="*/ 3 w 66"/>
                <a:gd name="T25" fmla="*/ 1 h 53"/>
                <a:gd name="T26" fmla="*/ 30 w 66"/>
                <a:gd name="T27" fmla="*/ 42 h 53"/>
                <a:gd name="T28" fmla="*/ 33 w 66"/>
                <a:gd name="T29" fmla="*/ 43 h 53"/>
                <a:gd name="T30" fmla="*/ 41 w 66"/>
                <a:gd name="T31" fmla="*/ 40 h 53"/>
                <a:gd name="T32" fmla="*/ 56 w 66"/>
                <a:gd name="T33" fmla="*/ 20 h 53"/>
                <a:gd name="T34" fmla="*/ 62 w 66"/>
                <a:gd name="T35" fmla="*/ 1 h 53"/>
                <a:gd name="T36" fmla="*/ 62 w 66"/>
                <a:gd name="T37" fmla="*/ 1 h 53"/>
                <a:gd name="T38" fmla="*/ 62 w 66"/>
                <a:gd name="T39" fmla="*/ 1 h 53"/>
                <a:gd name="T40" fmla="*/ 64 w 66"/>
                <a:gd name="T41" fmla="*/ 0 h 53"/>
                <a:gd name="T42" fmla="*/ 65 w 66"/>
                <a:gd name="T43" fmla="*/ 0 h 53"/>
                <a:gd name="T44" fmla="*/ 65 w 66"/>
                <a:gd name="T45" fmla="*/ 1 h 53"/>
                <a:gd name="T46" fmla="*/ 66 w 66"/>
                <a:gd name="T4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53">
                  <a:moveTo>
                    <a:pt x="66" y="9"/>
                  </a:moveTo>
                  <a:cubicBezTo>
                    <a:pt x="66" y="21"/>
                    <a:pt x="56" y="40"/>
                    <a:pt x="45" y="48"/>
                  </a:cubicBezTo>
                  <a:cubicBezTo>
                    <a:pt x="41" y="51"/>
                    <a:pt x="37" y="53"/>
                    <a:pt x="33" y="53"/>
                  </a:cubicBezTo>
                  <a:cubicBezTo>
                    <a:pt x="31" y="53"/>
                    <a:pt x="29" y="52"/>
                    <a:pt x="27" y="52"/>
                  </a:cubicBezTo>
                  <a:cubicBezTo>
                    <a:pt x="17" y="48"/>
                    <a:pt x="8" y="36"/>
                    <a:pt x="3" y="23"/>
                  </a:cubicBezTo>
                  <a:cubicBezTo>
                    <a:pt x="3" y="23"/>
                    <a:pt x="3" y="23"/>
                    <a:pt x="3" y="22"/>
                  </a:cubicBezTo>
                  <a:cubicBezTo>
                    <a:pt x="1" y="18"/>
                    <a:pt x="0" y="13"/>
                    <a:pt x="0" y="9"/>
                  </a:cubicBezTo>
                  <a:cubicBezTo>
                    <a:pt x="0" y="6"/>
                    <a:pt x="0" y="3"/>
                    <a:pt x="1" y="1"/>
                  </a:cubicBezTo>
                  <a:cubicBezTo>
                    <a:pt x="1" y="1"/>
                    <a:pt x="1" y="1"/>
                    <a:pt x="1" y="1"/>
                  </a:cubicBezTo>
                  <a:cubicBezTo>
                    <a:pt x="1" y="1"/>
                    <a:pt x="1" y="1"/>
                    <a:pt x="1" y="1"/>
                  </a:cubicBezTo>
                  <a:cubicBezTo>
                    <a:pt x="1" y="0"/>
                    <a:pt x="2" y="0"/>
                    <a:pt x="2" y="0"/>
                  </a:cubicBezTo>
                  <a:cubicBezTo>
                    <a:pt x="3" y="0"/>
                    <a:pt x="3" y="0"/>
                    <a:pt x="3" y="1"/>
                  </a:cubicBezTo>
                  <a:cubicBezTo>
                    <a:pt x="3" y="1"/>
                    <a:pt x="3" y="1"/>
                    <a:pt x="3" y="1"/>
                  </a:cubicBezTo>
                  <a:cubicBezTo>
                    <a:pt x="6" y="17"/>
                    <a:pt x="17" y="40"/>
                    <a:pt x="30" y="42"/>
                  </a:cubicBezTo>
                  <a:cubicBezTo>
                    <a:pt x="31" y="43"/>
                    <a:pt x="32" y="43"/>
                    <a:pt x="33" y="43"/>
                  </a:cubicBezTo>
                  <a:cubicBezTo>
                    <a:pt x="36" y="43"/>
                    <a:pt x="38" y="42"/>
                    <a:pt x="41" y="40"/>
                  </a:cubicBezTo>
                  <a:cubicBezTo>
                    <a:pt x="47" y="36"/>
                    <a:pt x="52" y="29"/>
                    <a:pt x="56" y="20"/>
                  </a:cubicBezTo>
                  <a:cubicBezTo>
                    <a:pt x="59" y="14"/>
                    <a:pt x="61" y="7"/>
                    <a:pt x="62" y="1"/>
                  </a:cubicBezTo>
                  <a:cubicBezTo>
                    <a:pt x="62" y="1"/>
                    <a:pt x="62" y="1"/>
                    <a:pt x="62" y="1"/>
                  </a:cubicBezTo>
                  <a:cubicBezTo>
                    <a:pt x="62" y="1"/>
                    <a:pt x="62" y="1"/>
                    <a:pt x="62" y="1"/>
                  </a:cubicBezTo>
                  <a:cubicBezTo>
                    <a:pt x="63" y="0"/>
                    <a:pt x="63" y="0"/>
                    <a:pt x="64" y="0"/>
                  </a:cubicBezTo>
                  <a:cubicBezTo>
                    <a:pt x="64" y="0"/>
                    <a:pt x="64" y="0"/>
                    <a:pt x="65" y="0"/>
                  </a:cubicBezTo>
                  <a:cubicBezTo>
                    <a:pt x="65" y="1"/>
                    <a:pt x="65" y="1"/>
                    <a:pt x="65" y="1"/>
                  </a:cubicBezTo>
                  <a:cubicBezTo>
                    <a:pt x="65" y="3"/>
                    <a:pt x="66" y="6"/>
                    <a:pt x="6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5" name="Freeform 37"/>
            <p:cNvSpPr>
              <a:spLocks noEditPoints="1"/>
            </p:cNvSpPr>
            <p:nvPr/>
          </p:nvSpPr>
          <p:spPr bwMode="auto">
            <a:xfrm>
              <a:off x="19" y="0"/>
              <a:ext cx="116" cy="151"/>
            </a:xfrm>
            <a:custGeom>
              <a:avLst/>
              <a:gdLst>
                <a:gd name="T0" fmla="*/ 48 w 49"/>
                <a:gd name="T1" fmla="*/ 17 h 64"/>
                <a:gd name="T2" fmla="*/ 25 w 49"/>
                <a:gd name="T3" fmla="*/ 0 h 64"/>
                <a:gd name="T4" fmla="*/ 3 w 49"/>
                <a:gd name="T5" fmla="*/ 12 h 64"/>
                <a:gd name="T6" fmla="*/ 1 w 49"/>
                <a:gd name="T7" fmla="*/ 17 h 64"/>
                <a:gd name="T8" fmla="*/ 0 w 49"/>
                <a:gd name="T9" fmla="*/ 24 h 64"/>
                <a:gd name="T10" fmla="*/ 25 w 49"/>
                <a:gd name="T11" fmla="*/ 64 h 64"/>
                <a:gd name="T12" fmla="*/ 30 w 49"/>
                <a:gd name="T13" fmla="*/ 63 h 64"/>
                <a:gd name="T14" fmla="*/ 43 w 49"/>
                <a:gd name="T15" fmla="*/ 48 h 64"/>
                <a:gd name="T16" fmla="*/ 47 w 49"/>
                <a:gd name="T17" fmla="*/ 38 h 64"/>
                <a:gd name="T18" fmla="*/ 47 w 49"/>
                <a:gd name="T19" fmla="*/ 38 h 64"/>
                <a:gd name="T20" fmla="*/ 49 w 49"/>
                <a:gd name="T21" fmla="*/ 24 h 64"/>
                <a:gd name="T22" fmla="*/ 48 w 49"/>
                <a:gd name="T23" fmla="*/ 17 h 64"/>
                <a:gd name="T24" fmla="*/ 25 w 49"/>
                <a:gd name="T25" fmla="*/ 32 h 64"/>
                <a:gd name="T26" fmla="*/ 24 w 49"/>
                <a:gd name="T27" fmla="*/ 32 h 64"/>
                <a:gd name="T28" fmla="*/ 16 w 49"/>
                <a:gd name="T29" fmla="*/ 24 h 64"/>
                <a:gd name="T30" fmla="*/ 16 w 49"/>
                <a:gd name="T31" fmla="*/ 23 h 64"/>
                <a:gd name="T32" fmla="*/ 25 w 49"/>
                <a:gd name="T33" fmla="*/ 15 h 64"/>
                <a:gd name="T34" fmla="*/ 33 w 49"/>
                <a:gd name="T35" fmla="*/ 23 h 64"/>
                <a:gd name="T36" fmla="*/ 25 w 49"/>
                <a:gd name="T37"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4">
                  <a:moveTo>
                    <a:pt x="48" y="17"/>
                  </a:moveTo>
                  <a:cubicBezTo>
                    <a:pt x="45" y="7"/>
                    <a:pt x="36" y="0"/>
                    <a:pt x="25" y="0"/>
                  </a:cubicBezTo>
                  <a:cubicBezTo>
                    <a:pt x="16" y="0"/>
                    <a:pt x="8" y="5"/>
                    <a:pt x="3" y="12"/>
                  </a:cubicBezTo>
                  <a:cubicBezTo>
                    <a:pt x="3" y="14"/>
                    <a:pt x="2" y="15"/>
                    <a:pt x="1" y="17"/>
                  </a:cubicBezTo>
                  <a:cubicBezTo>
                    <a:pt x="1" y="19"/>
                    <a:pt x="0" y="22"/>
                    <a:pt x="0" y="24"/>
                  </a:cubicBezTo>
                  <a:cubicBezTo>
                    <a:pt x="0" y="38"/>
                    <a:pt x="11" y="64"/>
                    <a:pt x="25" y="64"/>
                  </a:cubicBezTo>
                  <a:cubicBezTo>
                    <a:pt x="27" y="64"/>
                    <a:pt x="29" y="64"/>
                    <a:pt x="30" y="63"/>
                  </a:cubicBezTo>
                  <a:cubicBezTo>
                    <a:pt x="35" y="60"/>
                    <a:pt x="40" y="55"/>
                    <a:pt x="43" y="48"/>
                  </a:cubicBezTo>
                  <a:cubicBezTo>
                    <a:pt x="44" y="45"/>
                    <a:pt x="46" y="42"/>
                    <a:pt x="47" y="38"/>
                  </a:cubicBezTo>
                  <a:cubicBezTo>
                    <a:pt x="47" y="38"/>
                    <a:pt x="47" y="38"/>
                    <a:pt x="47" y="38"/>
                  </a:cubicBezTo>
                  <a:cubicBezTo>
                    <a:pt x="48" y="33"/>
                    <a:pt x="49" y="28"/>
                    <a:pt x="49" y="24"/>
                  </a:cubicBezTo>
                  <a:cubicBezTo>
                    <a:pt x="49" y="22"/>
                    <a:pt x="49" y="19"/>
                    <a:pt x="48" y="17"/>
                  </a:cubicBezTo>
                  <a:close/>
                  <a:moveTo>
                    <a:pt x="25" y="32"/>
                  </a:moveTo>
                  <a:cubicBezTo>
                    <a:pt x="25" y="32"/>
                    <a:pt x="24" y="32"/>
                    <a:pt x="24" y="32"/>
                  </a:cubicBezTo>
                  <a:cubicBezTo>
                    <a:pt x="20" y="31"/>
                    <a:pt x="17" y="28"/>
                    <a:pt x="16" y="24"/>
                  </a:cubicBezTo>
                  <a:cubicBezTo>
                    <a:pt x="16" y="24"/>
                    <a:pt x="16" y="24"/>
                    <a:pt x="16" y="23"/>
                  </a:cubicBezTo>
                  <a:cubicBezTo>
                    <a:pt x="16" y="19"/>
                    <a:pt x="20" y="15"/>
                    <a:pt x="25" y="15"/>
                  </a:cubicBezTo>
                  <a:cubicBezTo>
                    <a:pt x="30" y="15"/>
                    <a:pt x="33" y="19"/>
                    <a:pt x="33" y="23"/>
                  </a:cubicBezTo>
                  <a:cubicBezTo>
                    <a:pt x="33" y="28"/>
                    <a:pt x="30" y="32"/>
                    <a:pt x="2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86" name="Group 38"/>
          <p:cNvGrpSpPr/>
          <p:nvPr/>
        </p:nvGrpSpPr>
        <p:grpSpPr bwMode="auto">
          <a:xfrm>
            <a:off x="2878138" y="3035920"/>
            <a:ext cx="241300" cy="320774"/>
            <a:chOff x="0" y="0"/>
            <a:chExt cx="201" cy="269"/>
          </a:xfrm>
        </p:grpSpPr>
        <p:sp>
          <p:nvSpPr>
            <p:cNvPr id="27687" name="Freeform 39"/>
            <p:cNvSpPr/>
            <p:nvPr/>
          </p:nvSpPr>
          <p:spPr bwMode="auto">
            <a:xfrm>
              <a:off x="75" y="0"/>
              <a:ext cx="52" cy="30"/>
            </a:xfrm>
            <a:custGeom>
              <a:avLst/>
              <a:gdLst>
                <a:gd name="T0" fmla="*/ 20 w 22"/>
                <a:gd name="T1" fmla="*/ 7 h 13"/>
                <a:gd name="T2" fmla="*/ 22 w 22"/>
                <a:gd name="T3" fmla="*/ 12 h 13"/>
                <a:gd name="T4" fmla="*/ 17 w 22"/>
                <a:gd name="T5" fmla="*/ 12 h 13"/>
                <a:gd name="T6" fmla="*/ 11 w 22"/>
                <a:gd name="T7" fmla="*/ 12 h 13"/>
                <a:gd name="T8" fmla="*/ 4 w 22"/>
                <a:gd name="T9" fmla="*/ 12 h 13"/>
                <a:gd name="T10" fmla="*/ 0 w 22"/>
                <a:gd name="T11" fmla="*/ 12 h 13"/>
                <a:gd name="T12" fmla="*/ 1 w 22"/>
                <a:gd name="T13" fmla="*/ 7 h 13"/>
                <a:gd name="T14" fmla="*/ 11 w 22"/>
                <a:gd name="T15" fmla="*/ 0 h 13"/>
                <a:gd name="T16" fmla="*/ 20 w 22"/>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20" y="7"/>
                  </a:moveTo>
                  <a:cubicBezTo>
                    <a:pt x="21" y="9"/>
                    <a:pt x="22" y="12"/>
                    <a:pt x="22" y="12"/>
                  </a:cubicBezTo>
                  <a:cubicBezTo>
                    <a:pt x="22" y="13"/>
                    <a:pt x="20" y="13"/>
                    <a:pt x="17" y="12"/>
                  </a:cubicBezTo>
                  <a:cubicBezTo>
                    <a:pt x="17" y="12"/>
                    <a:pt x="15" y="12"/>
                    <a:pt x="11" y="12"/>
                  </a:cubicBezTo>
                  <a:cubicBezTo>
                    <a:pt x="6" y="12"/>
                    <a:pt x="4" y="12"/>
                    <a:pt x="4" y="12"/>
                  </a:cubicBezTo>
                  <a:cubicBezTo>
                    <a:pt x="2" y="13"/>
                    <a:pt x="0" y="13"/>
                    <a:pt x="0" y="12"/>
                  </a:cubicBezTo>
                  <a:cubicBezTo>
                    <a:pt x="0" y="12"/>
                    <a:pt x="0" y="9"/>
                    <a:pt x="1" y="7"/>
                  </a:cubicBezTo>
                  <a:cubicBezTo>
                    <a:pt x="1" y="7"/>
                    <a:pt x="5" y="0"/>
                    <a:pt x="11" y="0"/>
                  </a:cubicBezTo>
                  <a:cubicBezTo>
                    <a:pt x="17" y="0"/>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8" name="Freeform 40"/>
            <p:cNvSpPr/>
            <p:nvPr/>
          </p:nvSpPr>
          <p:spPr bwMode="auto">
            <a:xfrm>
              <a:off x="64" y="241"/>
              <a:ext cx="75" cy="28"/>
            </a:xfrm>
            <a:custGeom>
              <a:avLst/>
              <a:gdLst>
                <a:gd name="T0" fmla="*/ 29 w 32"/>
                <a:gd name="T1" fmla="*/ 1 h 12"/>
                <a:gd name="T2" fmla="*/ 30 w 32"/>
                <a:gd name="T3" fmla="*/ 3 h 12"/>
                <a:gd name="T4" fmla="*/ 16 w 32"/>
                <a:gd name="T5" fmla="*/ 12 h 12"/>
                <a:gd name="T6" fmla="*/ 1 w 32"/>
                <a:gd name="T7" fmla="*/ 3 h 12"/>
                <a:gd name="T8" fmla="*/ 3 w 32"/>
                <a:gd name="T9" fmla="*/ 1 h 12"/>
                <a:gd name="T10" fmla="*/ 11 w 32"/>
                <a:gd name="T11" fmla="*/ 2 h 12"/>
                <a:gd name="T12" fmla="*/ 20 w 32"/>
                <a:gd name="T13" fmla="*/ 2 h 12"/>
                <a:gd name="T14" fmla="*/ 29 w 32"/>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9" y="1"/>
                  </a:moveTo>
                  <a:cubicBezTo>
                    <a:pt x="31" y="0"/>
                    <a:pt x="32" y="1"/>
                    <a:pt x="30" y="3"/>
                  </a:cubicBezTo>
                  <a:cubicBezTo>
                    <a:pt x="30" y="3"/>
                    <a:pt x="24" y="12"/>
                    <a:pt x="16" y="12"/>
                  </a:cubicBezTo>
                  <a:cubicBezTo>
                    <a:pt x="8" y="12"/>
                    <a:pt x="1" y="3"/>
                    <a:pt x="1" y="3"/>
                  </a:cubicBezTo>
                  <a:cubicBezTo>
                    <a:pt x="0" y="1"/>
                    <a:pt x="0" y="0"/>
                    <a:pt x="3" y="1"/>
                  </a:cubicBezTo>
                  <a:cubicBezTo>
                    <a:pt x="11" y="2"/>
                    <a:pt x="11" y="2"/>
                    <a:pt x="11" y="2"/>
                  </a:cubicBezTo>
                  <a:cubicBezTo>
                    <a:pt x="14" y="2"/>
                    <a:pt x="18" y="2"/>
                    <a:pt x="20" y="2"/>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9" name="Freeform 41"/>
            <p:cNvSpPr/>
            <p:nvPr/>
          </p:nvSpPr>
          <p:spPr bwMode="auto">
            <a:xfrm>
              <a:off x="0" y="42"/>
              <a:ext cx="201" cy="189"/>
            </a:xfrm>
            <a:custGeom>
              <a:avLst/>
              <a:gdLst>
                <a:gd name="T0" fmla="*/ 85 w 85"/>
                <a:gd name="T1" fmla="*/ 63 h 80"/>
                <a:gd name="T2" fmla="*/ 85 w 85"/>
                <a:gd name="T3" fmla="*/ 63 h 80"/>
                <a:gd name="T4" fmla="*/ 77 w 85"/>
                <a:gd name="T5" fmla="*/ 37 h 80"/>
                <a:gd name="T6" fmla="*/ 76 w 85"/>
                <a:gd name="T7" fmla="*/ 34 h 80"/>
                <a:gd name="T8" fmla="*/ 76 w 85"/>
                <a:gd name="T9" fmla="*/ 33 h 80"/>
                <a:gd name="T10" fmla="*/ 76 w 85"/>
                <a:gd name="T11" fmla="*/ 32 h 80"/>
                <a:gd name="T12" fmla="*/ 75 w 85"/>
                <a:gd name="T13" fmla="*/ 31 h 80"/>
                <a:gd name="T14" fmla="*/ 75 w 85"/>
                <a:gd name="T15" fmla="*/ 30 h 80"/>
                <a:gd name="T16" fmla="*/ 74 w 85"/>
                <a:gd name="T17" fmla="*/ 28 h 80"/>
                <a:gd name="T18" fmla="*/ 74 w 85"/>
                <a:gd name="T19" fmla="*/ 28 h 80"/>
                <a:gd name="T20" fmla="*/ 74 w 85"/>
                <a:gd name="T21" fmla="*/ 27 h 80"/>
                <a:gd name="T22" fmla="*/ 43 w 85"/>
                <a:gd name="T23" fmla="*/ 0 h 80"/>
                <a:gd name="T24" fmla="*/ 11 w 85"/>
                <a:gd name="T25" fmla="*/ 27 h 80"/>
                <a:gd name="T26" fmla="*/ 11 w 85"/>
                <a:gd name="T27" fmla="*/ 28 h 80"/>
                <a:gd name="T28" fmla="*/ 11 w 85"/>
                <a:gd name="T29" fmla="*/ 28 h 80"/>
                <a:gd name="T30" fmla="*/ 10 w 85"/>
                <a:gd name="T31" fmla="*/ 30 h 80"/>
                <a:gd name="T32" fmla="*/ 10 w 85"/>
                <a:gd name="T33" fmla="*/ 31 h 80"/>
                <a:gd name="T34" fmla="*/ 10 w 85"/>
                <a:gd name="T35" fmla="*/ 32 h 80"/>
                <a:gd name="T36" fmla="*/ 9 w 85"/>
                <a:gd name="T37" fmla="*/ 33 h 80"/>
                <a:gd name="T38" fmla="*/ 9 w 85"/>
                <a:gd name="T39" fmla="*/ 34 h 80"/>
                <a:gd name="T40" fmla="*/ 8 w 85"/>
                <a:gd name="T41" fmla="*/ 37 h 80"/>
                <a:gd name="T42" fmla="*/ 1 w 85"/>
                <a:gd name="T43" fmla="*/ 63 h 80"/>
                <a:gd name="T44" fmla="*/ 1 w 85"/>
                <a:gd name="T45" fmla="*/ 63 h 80"/>
                <a:gd name="T46" fmla="*/ 3 w 85"/>
                <a:gd name="T47" fmla="*/ 69 h 80"/>
                <a:gd name="T48" fmla="*/ 4 w 85"/>
                <a:gd name="T49" fmla="*/ 69 h 80"/>
                <a:gd name="T50" fmla="*/ 5 w 85"/>
                <a:gd name="T51" fmla="*/ 70 h 80"/>
                <a:gd name="T52" fmla="*/ 12 w 85"/>
                <a:gd name="T53" fmla="*/ 73 h 80"/>
                <a:gd name="T54" fmla="*/ 16 w 85"/>
                <a:gd name="T55" fmla="*/ 75 h 80"/>
                <a:gd name="T56" fmla="*/ 24 w 85"/>
                <a:gd name="T57" fmla="*/ 77 h 80"/>
                <a:gd name="T58" fmla="*/ 25 w 85"/>
                <a:gd name="T59" fmla="*/ 77 h 80"/>
                <a:gd name="T60" fmla="*/ 27 w 85"/>
                <a:gd name="T61" fmla="*/ 78 h 80"/>
                <a:gd name="T62" fmla="*/ 43 w 85"/>
                <a:gd name="T63" fmla="*/ 80 h 80"/>
                <a:gd name="T64" fmla="*/ 58 w 85"/>
                <a:gd name="T65" fmla="*/ 78 h 80"/>
                <a:gd name="T66" fmla="*/ 60 w 85"/>
                <a:gd name="T67" fmla="*/ 77 h 80"/>
                <a:gd name="T68" fmla="*/ 61 w 85"/>
                <a:gd name="T69" fmla="*/ 77 h 80"/>
                <a:gd name="T70" fmla="*/ 74 w 85"/>
                <a:gd name="T71" fmla="*/ 73 h 80"/>
                <a:gd name="T72" fmla="*/ 78 w 85"/>
                <a:gd name="T73" fmla="*/ 71 h 80"/>
                <a:gd name="T74" fmla="*/ 79 w 85"/>
                <a:gd name="T75" fmla="*/ 70 h 80"/>
                <a:gd name="T76" fmla="*/ 82 w 85"/>
                <a:gd name="T77" fmla="*/ 69 h 80"/>
                <a:gd name="T78" fmla="*/ 82 w 85"/>
                <a:gd name="T79" fmla="*/ 69 h 80"/>
                <a:gd name="T80" fmla="*/ 83 w 85"/>
                <a:gd name="T81" fmla="*/ 69 h 80"/>
                <a:gd name="T82" fmla="*/ 85 w 85"/>
                <a:gd name="T83"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80">
                  <a:moveTo>
                    <a:pt x="85" y="63"/>
                  </a:moveTo>
                  <a:cubicBezTo>
                    <a:pt x="85" y="63"/>
                    <a:pt x="85" y="63"/>
                    <a:pt x="85" y="63"/>
                  </a:cubicBezTo>
                  <a:cubicBezTo>
                    <a:pt x="77" y="37"/>
                    <a:pt x="77" y="37"/>
                    <a:pt x="77" y="37"/>
                  </a:cubicBezTo>
                  <a:cubicBezTo>
                    <a:pt x="77" y="36"/>
                    <a:pt x="76" y="35"/>
                    <a:pt x="76" y="34"/>
                  </a:cubicBezTo>
                  <a:cubicBezTo>
                    <a:pt x="76" y="33"/>
                    <a:pt x="76" y="33"/>
                    <a:pt x="76" y="33"/>
                  </a:cubicBezTo>
                  <a:cubicBezTo>
                    <a:pt x="76" y="33"/>
                    <a:pt x="76" y="32"/>
                    <a:pt x="76" y="32"/>
                  </a:cubicBezTo>
                  <a:cubicBezTo>
                    <a:pt x="76" y="32"/>
                    <a:pt x="75" y="32"/>
                    <a:pt x="75" y="31"/>
                  </a:cubicBezTo>
                  <a:cubicBezTo>
                    <a:pt x="75" y="31"/>
                    <a:pt x="75" y="30"/>
                    <a:pt x="75" y="30"/>
                  </a:cubicBezTo>
                  <a:cubicBezTo>
                    <a:pt x="75" y="30"/>
                    <a:pt x="75" y="29"/>
                    <a:pt x="74" y="28"/>
                  </a:cubicBezTo>
                  <a:cubicBezTo>
                    <a:pt x="74" y="28"/>
                    <a:pt x="74" y="28"/>
                    <a:pt x="74" y="28"/>
                  </a:cubicBezTo>
                  <a:cubicBezTo>
                    <a:pt x="74" y="28"/>
                    <a:pt x="74" y="27"/>
                    <a:pt x="74" y="27"/>
                  </a:cubicBezTo>
                  <a:cubicBezTo>
                    <a:pt x="69" y="12"/>
                    <a:pt x="63" y="0"/>
                    <a:pt x="43" y="0"/>
                  </a:cubicBezTo>
                  <a:cubicBezTo>
                    <a:pt x="23" y="0"/>
                    <a:pt x="17" y="12"/>
                    <a:pt x="11" y="27"/>
                  </a:cubicBezTo>
                  <a:cubicBezTo>
                    <a:pt x="11" y="27"/>
                    <a:pt x="11" y="27"/>
                    <a:pt x="11" y="28"/>
                  </a:cubicBezTo>
                  <a:cubicBezTo>
                    <a:pt x="11" y="28"/>
                    <a:pt x="11" y="28"/>
                    <a:pt x="11" y="28"/>
                  </a:cubicBezTo>
                  <a:cubicBezTo>
                    <a:pt x="11" y="29"/>
                    <a:pt x="10" y="30"/>
                    <a:pt x="10" y="30"/>
                  </a:cubicBezTo>
                  <a:cubicBezTo>
                    <a:pt x="10" y="30"/>
                    <a:pt x="10" y="31"/>
                    <a:pt x="10" y="31"/>
                  </a:cubicBezTo>
                  <a:cubicBezTo>
                    <a:pt x="10" y="32"/>
                    <a:pt x="10" y="32"/>
                    <a:pt x="10" y="32"/>
                  </a:cubicBezTo>
                  <a:cubicBezTo>
                    <a:pt x="10" y="32"/>
                    <a:pt x="9" y="33"/>
                    <a:pt x="9" y="33"/>
                  </a:cubicBezTo>
                  <a:cubicBezTo>
                    <a:pt x="9" y="34"/>
                    <a:pt x="9" y="34"/>
                    <a:pt x="9" y="34"/>
                  </a:cubicBezTo>
                  <a:cubicBezTo>
                    <a:pt x="9" y="35"/>
                    <a:pt x="9" y="36"/>
                    <a:pt x="8" y="37"/>
                  </a:cubicBezTo>
                  <a:cubicBezTo>
                    <a:pt x="1" y="63"/>
                    <a:pt x="1" y="63"/>
                    <a:pt x="1" y="63"/>
                  </a:cubicBezTo>
                  <a:cubicBezTo>
                    <a:pt x="1" y="63"/>
                    <a:pt x="1" y="63"/>
                    <a:pt x="1" y="63"/>
                  </a:cubicBezTo>
                  <a:cubicBezTo>
                    <a:pt x="0" y="65"/>
                    <a:pt x="1" y="68"/>
                    <a:pt x="3" y="69"/>
                  </a:cubicBezTo>
                  <a:cubicBezTo>
                    <a:pt x="3" y="69"/>
                    <a:pt x="3" y="69"/>
                    <a:pt x="4" y="69"/>
                  </a:cubicBezTo>
                  <a:cubicBezTo>
                    <a:pt x="4" y="69"/>
                    <a:pt x="5" y="70"/>
                    <a:pt x="5" y="70"/>
                  </a:cubicBezTo>
                  <a:cubicBezTo>
                    <a:pt x="7" y="71"/>
                    <a:pt x="9" y="72"/>
                    <a:pt x="12" y="73"/>
                  </a:cubicBezTo>
                  <a:cubicBezTo>
                    <a:pt x="13" y="74"/>
                    <a:pt x="14" y="74"/>
                    <a:pt x="16" y="75"/>
                  </a:cubicBezTo>
                  <a:cubicBezTo>
                    <a:pt x="18" y="75"/>
                    <a:pt x="21" y="76"/>
                    <a:pt x="24" y="77"/>
                  </a:cubicBezTo>
                  <a:cubicBezTo>
                    <a:pt x="24" y="77"/>
                    <a:pt x="25" y="77"/>
                    <a:pt x="25" y="77"/>
                  </a:cubicBezTo>
                  <a:cubicBezTo>
                    <a:pt x="26" y="78"/>
                    <a:pt x="27" y="78"/>
                    <a:pt x="27" y="78"/>
                  </a:cubicBezTo>
                  <a:cubicBezTo>
                    <a:pt x="32" y="79"/>
                    <a:pt x="37" y="80"/>
                    <a:pt x="43" y="80"/>
                  </a:cubicBezTo>
                  <a:cubicBezTo>
                    <a:pt x="48" y="80"/>
                    <a:pt x="53" y="79"/>
                    <a:pt x="58" y="78"/>
                  </a:cubicBezTo>
                  <a:cubicBezTo>
                    <a:pt x="59" y="78"/>
                    <a:pt x="59" y="78"/>
                    <a:pt x="60" y="77"/>
                  </a:cubicBezTo>
                  <a:cubicBezTo>
                    <a:pt x="61" y="77"/>
                    <a:pt x="61" y="77"/>
                    <a:pt x="61" y="77"/>
                  </a:cubicBezTo>
                  <a:cubicBezTo>
                    <a:pt x="66" y="76"/>
                    <a:pt x="71" y="74"/>
                    <a:pt x="74" y="73"/>
                  </a:cubicBezTo>
                  <a:cubicBezTo>
                    <a:pt x="76" y="72"/>
                    <a:pt x="77" y="71"/>
                    <a:pt x="78" y="71"/>
                  </a:cubicBezTo>
                  <a:cubicBezTo>
                    <a:pt x="79" y="71"/>
                    <a:pt x="79" y="71"/>
                    <a:pt x="79" y="70"/>
                  </a:cubicBezTo>
                  <a:cubicBezTo>
                    <a:pt x="81" y="70"/>
                    <a:pt x="82" y="69"/>
                    <a:pt x="82" y="69"/>
                  </a:cubicBezTo>
                  <a:cubicBezTo>
                    <a:pt x="82" y="69"/>
                    <a:pt x="82" y="69"/>
                    <a:pt x="82" y="69"/>
                  </a:cubicBezTo>
                  <a:cubicBezTo>
                    <a:pt x="82" y="69"/>
                    <a:pt x="82" y="69"/>
                    <a:pt x="83" y="69"/>
                  </a:cubicBezTo>
                  <a:cubicBezTo>
                    <a:pt x="84" y="68"/>
                    <a:pt x="85" y="65"/>
                    <a:pt x="85"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690" name="Rectangle 42"/>
          <p:cNvSpPr>
            <a:spLocks noChangeArrowheads="1"/>
          </p:cNvSpPr>
          <p:nvPr/>
        </p:nvSpPr>
        <p:spPr bwMode="auto">
          <a:xfrm>
            <a:off x="595314" y="3121671"/>
            <a:ext cx="172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900" dirty="0">
                <a:solidFill>
                  <a:schemeClr val="accent1"/>
                </a:solidFill>
                <a:latin typeface="Impact" pitchFamily="34" charset="0"/>
              </a:rPr>
              <a:t>TOPIC HEADER HERE</a:t>
            </a:r>
            <a:endParaRPr lang="zh-CN" altLang="en-US" sz="800" dirty="0">
              <a:solidFill>
                <a:schemeClr val="bg1">
                  <a:lumMod val="50000"/>
                </a:schemeClr>
              </a:solidFill>
            </a:endParaRPr>
          </a:p>
          <a:p>
            <a:pPr>
              <a:lnSpc>
                <a:spcPct val="120000"/>
              </a:lnSpc>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7691" name="Rectangle 43"/>
          <p:cNvSpPr>
            <a:spLocks noChangeArrowheads="1"/>
          </p:cNvSpPr>
          <p:nvPr/>
        </p:nvSpPr>
        <p:spPr bwMode="auto">
          <a:xfrm>
            <a:off x="6440488" y="1800463"/>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ONE</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692" name="Rectangle 44"/>
          <p:cNvSpPr>
            <a:spLocks noChangeArrowheads="1"/>
          </p:cNvSpPr>
          <p:nvPr/>
        </p:nvSpPr>
        <p:spPr bwMode="auto">
          <a:xfrm>
            <a:off x="6440488" y="2518235"/>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TWO</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693" name="Rectangle 45"/>
          <p:cNvSpPr>
            <a:spLocks noChangeArrowheads="1"/>
          </p:cNvSpPr>
          <p:nvPr/>
        </p:nvSpPr>
        <p:spPr bwMode="auto">
          <a:xfrm>
            <a:off x="6440488" y="3248710"/>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THREE</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694" name="Rectangle 46"/>
          <p:cNvSpPr>
            <a:spLocks noChangeArrowheads="1"/>
          </p:cNvSpPr>
          <p:nvPr/>
        </p:nvSpPr>
        <p:spPr bwMode="auto">
          <a:xfrm>
            <a:off x="6440488" y="3953778"/>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FOUR</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58"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59" name="组合 58"/>
          <p:cNvGrpSpPr/>
          <p:nvPr/>
        </p:nvGrpSpPr>
        <p:grpSpPr>
          <a:xfrm>
            <a:off x="416158" y="699542"/>
            <a:ext cx="899592" cy="56017"/>
            <a:chOff x="0" y="2842590"/>
            <a:chExt cx="7054752" cy="89199"/>
          </a:xfrm>
        </p:grpSpPr>
        <p:sp>
          <p:nvSpPr>
            <p:cNvPr id="60" name="矩形 59"/>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
          <p:cNvSpPr>
            <a:spLocks noEditPoints="1"/>
          </p:cNvSpPr>
          <p:nvPr/>
        </p:nvSpPr>
        <p:spPr bwMode="auto">
          <a:xfrm>
            <a:off x="4343400" y="1158093"/>
            <a:ext cx="457200" cy="593986"/>
          </a:xfrm>
          <a:custGeom>
            <a:avLst/>
            <a:gdLst>
              <a:gd name="T0" fmla="*/ 891 w 1347"/>
              <a:gd name="T1" fmla="*/ 639 h 1750"/>
              <a:gd name="T2" fmla="*/ 673 w 1347"/>
              <a:gd name="T3" fmla="*/ 728 h 1750"/>
              <a:gd name="T4" fmla="*/ 555 w 1347"/>
              <a:gd name="T5" fmla="*/ 706 h 1750"/>
              <a:gd name="T6" fmla="*/ 456 w 1347"/>
              <a:gd name="T7" fmla="*/ 639 h 1750"/>
              <a:gd name="T8" fmla="*/ 398 w 1347"/>
              <a:gd name="T9" fmla="*/ 639 h 1750"/>
              <a:gd name="T10" fmla="*/ 397 w 1347"/>
              <a:gd name="T11" fmla="*/ 696 h 1750"/>
              <a:gd name="T12" fmla="*/ 525 w 1347"/>
              <a:gd name="T13" fmla="*/ 781 h 1750"/>
              <a:gd name="T14" fmla="*/ 673 w 1347"/>
              <a:gd name="T15" fmla="*/ 810 h 1750"/>
              <a:gd name="T16" fmla="*/ 949 w 1347"/>
              <a:gd name="T17" fmla="*/ 696 h 1750"/>
              <a:gd name="T18" fmla="*/ 949 w 1347"/>
              <a:gd name="T19" fmla="*/ 639 h 1750"/>
              <a:gd name="T20" fmla="*/ 891 w 1347"/>
              <a:gd name="T21" fmla="*/ 639 h 1750"/>
              <a:gd name="T22" fmla="*/ 987 w 1347"/>
              <a:gd name="T23" fmla="*/ 1525 h 1750"/>
              <a:gd name="T24" fmla="*/ 987 w 1347"/>
              <a:gd name="T25" fmla="*/ 1525 h 1750"/>
              <a:gd name="T26" fmla="*/ 360 w 1347"/>
              <a:gd name="T27" fmla="*/ 1525 h 1750"/>
              <a:gd name="T28" fmla="*/ 318 w 1347"/>
              <a:gd name="T29" fmla="*/ 1566 h 1750"/>
              <a:gd name="T30" fmla="*/ 360 w 1347"/>
              <a:gd name="T31" fmla="*/ 1607 h 1750"/>
              <a:gd name="T32" fmla="*/ 987 w 1347"/>
              <a:gd name="T33" fmla="*/ 1607 h 1750"/>
              <a:gd name="T34" fmla="*/ 1027 w 1347"/>
              <a:gd name="T35" fmla="*/ 1566 h 1750"/>
              <a:gd name="T36" fmla="*/ 987 w 1347"/>
              <a:gd name="T37" fmla="*/ 1525 h 1750"/>
              <a:gd name="T38" fmla="*/ 1347 w 1347"/>
              <a:gd name="T39" fmla="*/ 674 h 1750"/>
              <a:gd name="T40" fmla="*/ 1347 w 1347"/>
              <a:gd name="T41" fmla="*/ 674 h 1750"/>
              <a:gd name="T42" fmla="*/ 1149 w 1347"/>
              <a:gd name="T43" fmla="*/ 198 h 1750"/>
              <a:gd name="T44" fmla="*/ 673 w 1347"/>
              <a:gd name="T45" fmla="*/ 0 h 1750"/>
              <a:gd name="T46" fmla="*/ 197 w 1347"/>
              <a:gd name="T47" fmla="*/ 198 h 1750"/>
              <a:gd name="T48" fmla="*/ 0 w 1347"/>
              <a:gd name="T49" fmla="*/ 674 h 1750"/>
              <a:gd name="T50" fmla="*/ 86 w 1347"/>
              <a:gd name="T51" fmla="*/ 1005 h 1750"/>
              <a:gd name="T52" fmla="*/ 292 w 1347"/>
              <a:gd name="T53" fmla="*/ 1229 h 1750"/>
              <a:gd name="T54" fmla="*/ 292 w 1347"/>
              <a:gd name="T55" fmla="*/ 1418 h 1750"/>
              <a:gd name="T56" fmla="*/ 360 w 1347"/>
              <a:gd name="T57" fmla="*/ 1487 h 1750"/>
              <a:gd name="T58" fmla="*/ 987 w 1347"/>
              <a:gd name="T59" fmla="*/ 1487 h 1750"/>
              <a:gd name="T60" fmla="*/ 1055 w 1347"/>
              <a:gd name="T61" fmla="*/ 1418 h 1750"/>
              <a:gd name="T62" fmla="*/ 1055 w 1347"/>
              <a:gd name="T63" fmla="*/ 1229 h 1750"/>
              <a:gd name="T64" fmla="*/ 1260 w 1347"/>
              <a:gd name="T65" fmla="*/ 1005 h 1750"/>
              <a:gd name="T66" fmla="*/ 1347 w 1347"/>
              <a:gd name="T67" fmla="*/ 674 h 1750"/>
              <a:gd name="T68" fmla="*/ 1142 w 1347"/>
              <a:gd name="T69" fmla="*/ 938 h 1750"/>
              <a:gd name="T70" fmla="*/ 1142 w 1347"/>
              <a:gd name="T71" fmla="*/ 938 h 1750"/>
              <a:gd name="T72" fmla="*/ 1141 w 1347"/>
              <a:gd name="T73" fmla="*/ 938 h 1750"/>
              <a:gd name="T74" fmla="*/ 951 w 1347"/>
              <a:gd name="T75" fmla="*/ 1135 h 1750"/>
              <a:gd name="T76" fmla="*/ 919 w 1347"/>
              <a:gd name="T77" fmla="*/ 1193 h 1750"/>
              <a:gd name="T78" fmla="*/ 918 w 1347"/>
              <a:gd name="T79" fmla="*/ 1193 h 1750"/>
              <a:gd name="T80" fmla="*/ 918 w 1347"/>
              <a:gd name="T81" fmla="*/ 1350 h 1750"/>
              <a:gd name="T82" fmla="*/ 429 w 1347"/>
              <a:gd name="T83" fmla="*/ 1350 h 1750"/>
              <a:gd name="T84" fmla="*/ 429 w 1347"/>
              <a:gd name="T85" fmla="*/ 1193 h 1750"/>
              <a:gd name="T86" fmla="*/ 389 w 1347"/>
              <a:gd name="T87" fmla="*/ 1132 h 1750"/>
              <a:gd name="T88" fmla="*/ 205 w 1347"/>
              <a:gd name="T89" fmla="*/ 938 h 1750"/>
              <a:gd name="T90" fmla="*/ 136 w 1347"/>
              <a:gd name="T91" fmla="*/ 674 h 1750"/>
              <a:gd name="T92" fmla="*/ 294 w 1347"/>
              <a:gd name="T93" fmla="*/ 295 h 1750"/>
              <a:gd name="T94" fmla="*/ 673 w 1347"/>
              <a:gd name="T95" fmla="*/ 137 h 1750"/>
              <a:gd name="T96" fmla="*/ 1053 w 1347"/>
              <a:gd name="T97" fmla="*/ 295 h 1750"/>
              <a:gd name="T98" fmla="*/ 1210 w 1347"/>
              <a:gd name="T99" fmla="*/ 674 h 1750"/>
              <a:gd name="T100" fmla="*/ 1142 w 1347"/>
              <a:gd name="T101" fmla="*/ 938 h 1750"/>
              <a:gd name="T102" fmla="*/ 855 w 1347"/>
              <a:gd name="T103" fmla="*/ 1668 h 1750"/>
              <a:gd name="T104" fmla="*/ 855 w 1347"/>
              <a:gd name="T105" fmla="*/ 1668 h 1750"/>
              <a:gd name="T106" fmla="*/ 492 w 1347"/>
              <a:gd name="T107" fmla="*/ 1668 h 1750"/>
              <a:gd name="T108" fmla="*/ 450 w 1347"/>
              <a:gd name="T109" fmla="*/ 1709 h 1750"/>
              <a:gd name="T110" fmla="*/ 492 w 1347"/>
              <a:gd name="T111" fmla="*/ 1750 h 1750"/>
              <a:gd name="T112" fmla="*/ 855 w 1347"/>
              <a:gd name="T113" fmla="*/ 1750 h 1750"/>
              <a:gd name="T114" fmla="*/ 896 w 1347"/>
              <a:gd name="T115" fmla="*/ 1709 h 1750"/>
              <a:gd name="T116" fmla="*/ 855 w 1347"/>
              <a:gd name="T117" fmla="*/ 1668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7" h="1750">
                <a:moveTo>
                  <a:pt x="891" y="639"/>
                </a:moveTo>
                <a:cubicBezTo>
                  <a:pt x="836" y="694"/>
                  <a:pt x="758" y="728"/>
                  <a:pt x="673" y="728"/>
                </a:cubicBezTo>
                <a:cubicBezTo>
                  <a:pt x="631" y="728"/>
                  <a:pt x="591" y="720"/>
                  <a:pt x="555" y="706"/>
                </a:cubicBezTo>
                <a:cubicBezTo>
                  <a:pt x="517" y="691"/>
                  <a:pt x="484" y="667"/>
                  <a:pt x="456" y="639"/>
                </a:cubicBezTo>
                <a:cubicBezTo>
                  <a:pt x="440" y="623"/>
                  <a:pt x="413" y="623"/>
                  <a:pt x="398" y="639"/>
                </a:cubicBezTo>
                <a:cubicBezTo>
                  <a:pt x="382" y="655"/>
                  <a:pt x="382" y="681"/>
                  <a:pt x="397" y="696"/>
                </a:cubicBezTo>
                <a:cubicBezTo>
                  <a:pt x="433" y="732"/>
                  <a:pt x="477" y="761"/>
                  <a:pt x="525" y="781"/>
                </a:cubicBezTo>
                <a:cubicBezTo>
                  <a:pt x="570" y="800"/>
                  <a:pt x="621" y="810"/>
                  <a:pt x="673" y="810"/>
                </a:cubicBezTo>
                <a:cubicBezTo>
                  <a:pt x="781" y="810"/>
                  <a:pt x="878" y="767"/>
                  <a:pt x="949" y="696"/>
                </a:cubicBezTo>
                <a:cubicBezTo>
                  <a:pt x="965" y="681"/>
                  <a:pt x="965" y="655"/>
                  <a:pt x="949" y="639"/>
                </a:cubicBezTo>
                <a:cubicBezTo>
                  <a:pt x="933" y="623"/>
                  <a:pt x="907" y="623"/>
                  <a:pt x="891" y="639"/>
                </a:cubicBezTo>
                <a:close/>
                <a:moveTo>
                  <a:pt x="987" y="1525"/>
                </a:moveTo>
                <a:cubicBezTo>
                  <a:pt x="987" y="1525"/>
                  <a:pt x="987" y="1525"/>
                  <a:pt x="987" y="1525"/>
                </a:cubicBezTo>
                <a:cubicBezTo>
                  <a:pt x="360" y="1525"/>
                  <a:pt x="360" y="1525"/>
                  <a:pt x="360" y="1525"/>
                </a:cubicBezTo>
                <a:cubicBezTo>
                  <a:pt x="337" y="1525"/>
                  <a:pt x="318" y="1544"/>
                  <a:pt x="318" y="1566"/>
                </a:cubicBezTo>
                <a:cubicBezTo>
                  <a:pt x="318" y="1589"/>
                  <a:pt x="337" y="1607"/>
                  <a:pt x="360" y="1607"/>
                </a:cubicBezTo>
                <a:cubicBezTo>
                  <a:pt x="987" y="1607"/>
                  <a:pt x="987" y="1607"/>
                  <a:pt x="987" y="1607"/>
                </a:cubicBezTo>
                <a:cubicBezTo>
                  <a:pt x="1009" y="1607"/>
                  <a:pt x="1027" y="1589"/>
                  <a:pt x="1027" y="1566"/>
                </a:cubicBezTo>
                <a:cubicBezTo>
                  <a:pt x="1027" y="1544"/>
                  <a:pt x="1009" y="1525"/>
                  <a:pt x="987" y="1525"/>
                </a:cubicBezTo>
                <a:close/>
                <a:moveTo>
                  <a:pt x="1347" y="674"/>
                </a:moveTo>
                <a:cubicBezTo>
                  <a:pt x="1347" y="674"/>
                  <a:pt x="1347" y="674"/>
                  <a:pt x="1347" y="674"/>
                </a:cubicBezTo>
                <a:cubicBezTo>
                  <a:pt x="1347" y="488"/>
                  <a:pt x="1272" y="320"/>
                  <a:pt x="1149" y="198"/>
                </a:cubicBezTo>
                <a:cubicBezTo>
                  <a:pt x="1027" y="76"/>
                  <a:pt x="859" y="0"/>
                  <a:pt x="673" y="0"/>
                </a:cubicBezTo>
                <a:cubicBezTo>
                  <a:pt x="488" y="0"/>
                  <a:pt x="318" y="76"/>
                  <a:pt x="197" y="198"/>
                </a:cubicBezTo>
                <a:cubicBezTo>
                  <a:pt x="75" y="320"/>
                  <a:pt x="0" y="488"/>
                  <a:pt x="0" y="674"/>
                </a:cubicBezTo>
                <a:cubicBezTo>
                  <a:pt x="0" y="794"/>
                  <a:pt x="31" y="907"/>
                  <a:pt x="86" y="1005"/>
                </a:cubicBezTo>
                <a:cubicBezTo>
                  <a:pt x="138" y="1094"/>
                  <a:pt x="207" y="1171"/>
                  <a:pt x="292" y="1229"/>
                </a:cubicBezTo>
                <a:cubicBezTo>
                  <a:pt x="292" y="1418"/>
                  <a:pt x="292" y="1418"/>
                  <a:pt x="292" y="1418"/>
                </a:cubicBezTo>
                <a:cubicBezTo>
                  <a:pt x="292" y="1456"/>
                  <a:pt x="322" y="1487"/>
                  <a:pt x="360" y="1487"/>
                </a:cubicBezTo>
                <a:cubicBezTo>
                  <a:pt x="987" y="1487"/>
                  <a:pt x="987" y="1487"/>
                  <a:pt x="987" y="1487"/>
                </a:cubicBezTo>
                <a:cubicBezTo>
                  <a:pt x="1025" y="1487"/>
                  <a:pt x="1055" y="1456"/>
                  <a:pt x="1055" y="1418"/>
                </a:cubicBezTo>
                <a:cubicBezTo>
                  <a:pt x="1055" y="1229"/>
                  <a:pt x="1055" y="1229"/>
                  <a:pt x="1055" y="1229"/>
                </a:cubicBezTo>
                <a:cubicBezTo>
                  <a:pt x="1140" y="1171"/>
                  <a:pt x="1210" y="1094"/>
                  <a:pt x="1260" y="1005"/>
                </a:cubicBezTo>
                <a:cubicBezTo>
                  <a:pt x="1316" y="906"/>
                  <a:pt x="1347" y="794"/>
                  <a:pt x="1347" y="674"/>
                </a:cubicBezTo>
                <a:close/>
                <a:moveTo>
                  <a:pt x="1142" y="938"/>
                </a:moveTo>
                <a:cubicBezTo>
                  <a:pt x="1142" y="938"/>
                  <a:pt x="1142" y="938"/>
                  <a:pt x="1142" y="938"/>
                </a:cubicBezTo>
                <a:cubicBezTo>
                  <a:pt x="1141" y="938"/>
                  <a:pt x="1141" y="938"/>
                  <a:pt x="1141" y="938"/>
                </a:cubicBezTo>
                <a:cubicBezTo>
                  <a:pt x="1096" y="1019"/>
                  <a:pt x="1030" y="1087"/>
                  <a:pt x="951" y="1135"/>
                </a:cubicBezTo>
                <a:cubicBezTo>
                  <a:pt x="931" y="1147"/>
                  <a:pt x="919" y="1170"/>
                  <a:pt x="919" y="1193"/>
                </a:cubicBezTo>
                <a:cubicBezTo>
                  <a:pt x="918" y="1193"/>
                  <a:pt x="918" y="1193"/>
                  <a:pt x="918" y="1193"/>
                </a:cubicBezTo>
                <a:cubicBezTo>
                  <a:pt x="918" y="1350"/>
                  <a:pt x="918" y="1350"/>
                  <a:pt x="918" y="1350"/>
                </a:cubicBezTo>
                <a:cubicBezTo>
                  <a:pt x="429" y="1350"/>
                  <a:pt x="429" y="1350"/>
                  <a:pt x="429" y="1350"/>
                </a:cubicBezTo>
                <a:cubicBezTo>
                  <a:pt x="429" y="1193"/>
                  <a:pt x="429" y="1193"/>
                  <a:pt x="429" y="1193"/>
                </a:cubicBezTo>
                <a:cubicBezTo>
                  <a:pt x="429" y="1165"/>
                  <a:pt x="413" y="1142"/>
                  <a:pt x="389" y="1132"/>
                </a:cubicBezTo>
                <a:cubicBezTo>
                  <a:pt x="313" y="1083"/>
                  <a:pt x="249" y="1017"/>
                  <a:pt x="205" y="938"/>
                </a:cubicBezTo>
                <a:cubicBezTo>
                  <a:pt x="161" y="860"/>
                  <a:pt x="136" y="770"/>
                  <a:pt x="136" y="674"/>
                </a:cubicBezTo>
                <a:cubicBezTo>
                  <a:pt x="136" y="527"/>
                  <a:pt x="197" y="392"/>
                  <a:pt x="294" y="295"/>
                </a:cubicBezTo>
                <a:cubicBezTo>
                  <a:pt x="390" y="197"/>
                  <a:pt x="526" y="137"/>
                  <a:pt x="673" y="137"/>
                </a:cubicBezTo>
                <a:cubicBezTo>
                  <a:pt x="821" y="137"/>
                  <a:pt x="956" y="197"/>
                  <a:pt x="1053" y="295"/>
                </a:cubicBezTo>
                <a:cubicBezTo>
                  <a:pt x="1150" y="392"/>
                  <a:pt x="1210" y="527"/>
                  <a:pt x="1210" y="674"/>
                </a:cubicBezTo>
                <a:cubicBezTo>
                  <a:pt x="1210" y="771"/>
                  <a:pt x="1186" y="861"/>
                  <a:pt x="1142" y="938"/>
                </a:cubicBezTo>
                <a:close/>
                <a:moveTo>
                  <a:pt x="855" y="1668"/>
                </a:moveTo>
                <a:cubicBezTo>
                  <a:pt x="855" y="1668"/>
                  <a:pt x="855" y="1668"/>
                  <a:pt x="855" y="1668"/>
                </a:cubicBezTo>
                <a:cubicBezTo>
                  <a:pt x="492" y="1668"/>
                  <a:pt x="492" y="1668"/>
                  <a:pt x="492" y="1668"/>
                </a:cubicBezTo>
                <a:cubicBezTo>
                  <a:pt x="469" y="1668"/>
                  <a:pt x="450" y="1686"/>
                  <a:pt x="450" y="1709"/>
                </a:cubicBezTo>
                <a:cubicBezTo>
                  <a:pt x="450" y="1731"/>
                  <a:pt x="469" y="1750"/>
                  <a:pt x="492" y="1750"/>
                </a:cubicBezTo>
                <a:cubicBezTo>
                  <a:pt x="855" y="1750"/>
                  <a:pt x="855" y="1750"/>
                  <a:pt x="855" y="1750"/>
                </a:cubicBezTo>
                <a:cubicBezTo>
                  <a:pt x="877" y="1750"/>
                  <a:pt x="896" y="1731"/>
                  <a:pt x="896" y="1709"/>
                </a:cubicBezTo>
                <a:cubicBezTo>
                  <a:pt x="896" y="1686"/>
                  <a:pt x="877" y="1668"/>
                  <a:pt x="855" y="166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2" name="TextBox 21"/>
          <p:cNvSpPr txBox="1"/>
          <p:nvPr/>
        </p:nvSpPr>
        <p:spPr>
          <a:xfrm>
            <a:off x="1475656" y="2088545"/>
            <a:ext cx="6192688" cy="707886"/>
          </a:xfrm>
          <a:prstGeom prst="rect">
            <a:avLst/>
          </a:prstGeom>
          <a:noFill/>
        </p:spPr>
        <p:txBody>
          <a:bodyPr wrap="square" rtlCol="0">
            <a:spAutoFit/>
          </a:bodyPr>
          <a:lstStyle/>
          <a:p>
            <a:pPr algn="dist"/>
            <a:r>
              <a:rPr lang="zh-CN" altLang="en-US" sz="4000" dirty="0">
                <a:ln w="6350">
                  <a:noFill/>
                </a:ln>
                <a:solidFill>
                  <a:schemeClr val="bg1">
                    <a:lumMod val="50000"/>
                  </a:schemeClr>
                </a:solidFill>
                <a:latin typeface="微软雅黑" pitchFamily="34" charset="-122"/>
                <a:ea typeface="微软雅黑" pitchFamily="34" charset="-122"/>
              </a:rPr>
              <a:t>敬请各位老师批评指正</a:t>
            </a:r>
          </a:p>
        </p:txBody>
      </p:sp>
      <p:sp>
        <p:nvSpPr>
          <p:cNvPr id="23" name="圆角矩形 22"/>
          <p:cNvSpPr/>
          <p:nvPr/>
        </p:nvSpPr>
        <p:spPr>
          <a:xfrm>
            <a:off x="2286000" y="3154938"/>
            <a:ext cx="4573568" cy="2462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itchFamily="34" charset="0"/>
              <a:buNone/>
            </a:pPr>
            <a:r>
              <a:rPr lang="en-US" altLang="zh-CN" sz="1000" dirty="0">
                <a:solidFill>
                  <a:schemeClr val="bg1">
                    <a:lumMod val="50000"/>
                  </a:schemeClr>
                </a:solidFill>
              </a:rPr>
              <a:t>TAHNK YOU FOR WATCHING</a:t>
            </a:r>
            <a:endParaRPr lang="zh-CN" altLang="en-US" sz="1000" dirty="0">
              <a:solidFill>
                <a:schemeClr val="bg1">
                  <a:lumMod val="50000"/>
                </a:schemeClr>
              </a:solidFill>
            </a:endParaRPr>
          </a:p>
        </p:txBody>
      </p:sp>
      <p:grpSp>
        <p:nvGrpSpPr>
          <p:cNvPr id="24" name="组合 23"/>
          <p:cNvGrpSpPr/>
          <p:nvPr/>
        </p:nvGrpSpPr>
        <p:grpSpPr>
          <a:xfrm>
            <a:off x="3069081" y="4183426"/>
            <a:ext cx="174306" cy="174304"/>
            <a:chOff x="801291" y="3535885"/>
            <a:chExt cx="219347" cy="219347"/>
          </a:xfrm>
        </p:grpSpPr>
        <p:sp>
          <p:nvSpPr>
            <p:cNvPr id="25" name="Oval 10"/>
            <p:cNvSpPr>
              <a:spLocks noChangeArrowheads="1"/>
            </p:cNvSpPr>
            <p:nvPr/>
          </p:nvSpPr>
          <p:spPr bwMode="auto">
            <a:xfrm>
              <a:off x="801291" y="3535885"/>
              <a:ext cx="219347" cy="219347"/>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rgbClr val="FFFF00"/>
                </a:solidFill>
                <a:latin typeface="微软雅黑" pitchFamily="34" charset="-122"/>
                <a:ea typeface="微软雅黑" pitchFamily="34" charset="-122"/>
              </a:endParaRPr>
            </a:p>
          </p:txBody>
        </p:sp>
        <p:grpSp>
          <p:nvGrpSpPr>
            <p:cNvPr id="26" name="组合 25"/>
            <p:cNvGrpSpPr/>
            <p:nvPr/>
          </p:nvGrpSpPr>
          <p:grpSpPr>
            <a:xfrm>
              <a:off x="860980" y="3583766"/>
              <a:ext cx="100336" cy="114060"/>
              <a:chOff x="860980" y="3583766"/>
              <a:chExt cx="100336" cy="114060"/>
            </a:xfrm>
          </p:grpSpPr>
          <p:sp>
            <p:nvSpPr>
              <p:cNvPr id="27"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rgbClr val="FFFF00"/>
                  </a:solidFill>
                  <a:latin typeface="微软雅黑" pitchFamily="34" charset="-122"/>
                  <a:ea typeface="微软雅黑" pitchFamily="34" charset="-122"/>
                </a:endParaRPr>
              </a:p>
            </p:txBody>
          </p:sp>
          <p:sp>
            <p:nvSpPr>
              <p:cNvPr id="28"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rgbClr val="FFFF00"/>
                  </a:solidFill>
                  <a:latin typeface="微软雅黑" pitchFamily="34" charset="-122"/>
                  <a:ea typeface="微软雅黑" pitchFamily="34" charset="-122"/>
                </a:endParaRPr>
              </a:p>
            </p:txBody>
          </p:sp>
        </p:grpSp>
      </p:grpSp>
      <p:grpSp>
        <p:nvGrpSpPr>
          <p:cNvPr id="29" name="Group 14"/>
          <p:cNvGrpSpPr/>
          <p:nvPr/>
        </p:nvGrpSpPr>
        <p:grpSpPr bwMode="auto">
          <a:xfrm>
            <a:off x="4813893" y="4183426"/>
            <a:ext cx="174306" cy="174304"/>
            <a:chOff x="4248" y="3024"/>
            <a:chExt cx="600" cy="599"/>
          </a:xfrm>
        </p:grpSpPr>
        <p:sp>
          <p:nvSpPr>
            <p:cNvPr id="30" name="Oval 15"/>
            <p:cNvSpPr>
              <a:spLocks noChangeArrowheads="1"/>
            </p:cNvSpPr>
            <p:nvPr/>
          </p:nvSpPr>
          <p:spPr bwMode="auto">
            <a:xfrm>
              <a:off x="4248" y="3024"/>
              <a:ext cx="600" cy="599"/>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itchFamily="34" charset="-122"/>
                <a:ea typeface="微软雅黑" pitchFamily="34" charset="-122"/>
              </a:endParaRPr>
            </a:p>
          </p:txBody>
        </p:sp>
        <p:grpSp>
          <p:nvGrpSpPr>
            <p:cNvPr id="31" name="Group 16"/>
            <p:cNvGrpSpPr/>
            <p:nvPr/>
          </p:nvGrpSpPr>
          <p:grpSpPr bwMode="auto">
            <a:xfrm>
              <a:off x="4441" y="3144"/>
              <a:ext cx="215" cy="345"/>
              <a:chOff x="4441" y="3144"/>
              <a:chExt cx="215" cy="345"/>
            </a:xfrm>
          </p:grpSpPr>
          <p:sp>
            <p:nvSpPr>
              <p:cNvPr id="32"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itchFamily="34" charset="-122"/>
                  <a:ea typeface="微软雅黑" pitchFamily="34" charset="-122"/>
                </a:endParaRPr>
              </a:p>
            </p:txBody>
          </p:sp>
          <p:sp>
            <p:nvSpPr>
              <p:cNvPr id="33"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itchFamily="34" charset="-122"/>
                  <a:ea typeface="微软雅黑" pitchFamily="34" charset="-122"/>
                </a:endParaRPr>
              </a:p>
            </p:txBody>
          </p:sp>
        </p:grpSp>
      </p:grpSp>
      <p:sp>
        <p:nvSpPr>
          <p:cNvPr id="34" name="Text Box 19"/>
          <p:cNvSpPr txBox="1">
            <a:spLocks noChangeArrowheads="1"/>
          </p:cNvSpPr>
          <p:nvPr/>
        </p:nvSpPr>
        <p:spPr bwMode="auto">
          <a:xfrm>
            <a:off x="3256382" y="4132079"/>
            <a:ext cx="1186180" cy="26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tx1">
                    <a:lumMod val="65000"/>
                    <a:lumOff val="35000"/>
                  </a:schemeClr>
                </a:solidFill>
                <a:latin typeface="微软雅黑" pitchFamily="34" charset="-122"/>
                <a:ea typeface="微软雅黑" pitchFamily="34" charset="-122"/>
              </a:rPr>
              <a:t>指导老师：</a:t>
            </a:r>
            <a:r>
              <a:rPr lang="en-US" altLang="zh-CN" sz="1050" dirty="0">
                <a:solidFill>
                  <a:schemeClr val="tx1">
                    <a:lumMod val="65000"/>
                    <a:lumOff val="35000"/>
                  </a:schemeClr>
                </a:solidFill>
                <a:latin typeface="微软雅黑" pitchFamily="34" charset="-122"/>
                <a:ea typeface="微软雅黑" pitchFamily="34" charset="-122"/>
              </a:rPr>
              <a:t>xxxxx</a:t>
            </a:r>
          </a:p>
        </p:txBody>
      </p:sp>
      <p:sp>
        <p:nvSpPr>
          <p:cNvPr id="35" name="Text Box 20"/>
          <p:cNvSpPr txBox="1">
            <a:spLocks noChangeArrowheads="1"/>
          </p:cNvSpPr>
          <p:nvPr/>
        </p:nvSpPr>
        <p:spPr bwMode="auto">
          <a:xfrm>
            <a:off x="5017069" y="4132079"/>
            <a:ext cx="1120140" cy="26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tx1">
                    <a:lumMod val="65000"/>
                    <a:lumOff val="35000"/>
                  </a:schemeClr>
                </a:solidFill>
                <a:latin typeface="微软雅黑" pitchFamily="34" charset="-122"/>
                <a:ea typeface="微软雅黑" pitchFamily="34" charset="-122"/>
              </a:rPr>
              <a:t>答辩人：</a:t>
            </a:r>
            <a:r>
              <a:rPr lang="en-US" altLang="zh-CN" sz="1050" dirty="0">
                <a:solidFill>
                  <a:schemeClr val="tx1">
                    <a:lumMod val="65000"/>
                    <a:lumOff val="35000"/>
                  </a:schemeClr>
                </a:solidFill>
                <a:latin typeface="微软雅黑" pitchFamily="34" charset="-122"/>
                <a:ea typeface="微软雅黑" pitchFamily="34" charset="-122"/>
              </a:rPr>
              <a:t>xxxxxx</a:t>
            </a:r>
          </a:p>
        </p:txBody>
      </p:sp>
      <p:grpSp>
        <p:nvGrpSpPr>
          <p:cNvPr id="21" name="组合 20"/>
          <p:cNvGrpSpPr/>
          <p:nvPr/>
        </p:nvGrpSpPr>
        <p:grpSpPr>
          <a:xfrm>
            <a:off x="0" y="2946544"/>
            <a:ext cx="9144000" cy="54006"/>
            <a:chOff x="2190216" y="0"/>
            <a:chExt cx="7128792"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388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947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22" name="Group 66"/>
          <p:cNvGrpSpPr/>
          <p:nvPr/>
        </p:nvGrpSpPr>
        <p:grpSpPr bwMode="auto">
          <a:xfrm>
            <a:off x="3765551" y="1491124"/>
            <a:ext cx="1611313" cy="3234735"/>
            <a:chOff x="2372" y="898"/>
            <a:chExt cx="1015" cy="2037"/>
          </a:xfrm>
        </p:grpSpPr>
        <p:sp>
          <p:nvSpPr>
            <p:cNvPr id="19503" name="Freeform 47"/>
            <p:cNvSpPr/>
            <p:nvPr/>
          </p:nvSpPr>
          <p:spPr bwMode="auto">
            <a:xfrm>
              <a:off x="2372" y="898"/>
              <a:ext cx="223"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4" name="Freeform 48"/>
            <p:cNvSpPr/>
            <p:nvPr/>
          </p:nvSpPr>
          <p:spPr bwMode="auto">
            <a:xfrm>
              <a:off x="2635"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5" name="Freeform 49"/>
            <p:cNvSpPr/>
            <p:nvPr/>
          </p:nvSpPr>
          <p:spPr bwMode="auto">
            <a:xfrm>
              <a:off x="2899"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6" name="Freeform 50"/>
            <p:cNvSpPr/>
            <p:nvPr/>
          </p:nvSpPr>
          <p:spPr bwMode="auto">
            <a:xfrm>
              <a:off x="3163"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7" name="Freeform 51"/>
            <p:cNvSpPr/>
            <p:nvPr/>
          </p:nvSpPr>
          <p:spPr bwMode="auto">
            <a:xfrm>
              <a:off x="2619" y="2036"/>
              <a:ext cx="131" cy="526"/>
            </a:xfrm>
            <a:custGeom>
              <a:avLst/>
              <a:gdLst>
                <a:gd name="T0" fmla="*/ 131 w 131"/>
                <a:gd name="T1" fmla="*/ 462 h 526"/>
                <a:gd name="T2" fmla="*/ 66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6" y="526"/>
                  </a:lnTo>
                  <a:lnTo>
                    <a:pt x="0" y="462"/>
                  </a:lnTo>
                  <a:lnTo>
                    <a:pt x="0" y="0"/>
                  </a:lnTo>
                  <a:lnTo>
                    <a:pt x="131" y="0"/>
                  </a:lnTo>
                  <a:lnTo>
                    <a:pt x="131" y="4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8" name="Freeform 52"/>
            <p:cNvSpPr/>
            <p:nvPr/>
          </p:nvSpPr>
          <p:spPr bwMode="auto">
            <a:xfrm>
              <a:off x="2750" y="2036"/>
              <a:ext cx="129" cy="526"/>
            </a:xfrm>
            <a:custGeom>
              <a:avLst/>
              <a:gdLst>
                <a:gd name="T0" fmla="*/ 129 w 129"/>
                <a:gd name="T1" fmla="*/ 462 h 526"/>
                <a:gd name="T2" fmla="*/ 64 w 129"/>
                <a:gd name="T3" fmla="*/ 526 h 526"/>
                <a:gd name="T4" fmla="*/ 0 w 129"/>
                <a:gd name="T5" fmla="*/ 462 h 526"/>
                <a:gd name="T6" fmla="*/ 0 w 129"/>
                <a:gd name="T7" fmla="*/ 0 h 526"/>
                <a:gd name="T8" fmla="*/ 129 w 129"/>
                <a:gd name="T9" fmla="*/ 0 h 526"/>
                <a:gd name="T10" fmla="*/ 129 w 129"/>
                <a:gd name="T11" fmla="*/ 462 h 526"/>
              </a:gdLst>
              <a:ahLst/>
              <a:cxnLst>
                <a:cxn ang="0">
                  <a:pos x="T0" y="T1"/>
                </a:cxn>
                <a:cxn ang="0">
                  <a:pos x="T2" y="T3"/>
                </a:cxn>
                <a:cxn ang="0">
                  <a:pos x="T4" y="T5"/>
                </a:cxn>
                <a:cxn ang="0">
                  <a:pos x="T6" y="T7"/>
                </a:cxn>
                <a:cxn ang="0">
                  <a:pos x="T8" y="T9"/>
                </a:cxn>
                <a:cxn ang="0">
                  <a:pos x="T10" y="T11"/>
                </a:cxn>
              </a:cxnLst>
              <a:rect l="0" t="0" r="r" b="b"/>
              <a:pathLst>
                <a:path w="129" h="526">
                  <a:moveTo>
                    <a:pt x="129" y="462"/>
                  </a:moveTo>
                  <a:lnTo>
                    <a:pt x="64" y="526"/>
                  </a:lnTo>
                  <a:lnTo>
                    <a:pt x="0" y="462"/>
                  </a:lnTo>
                  <a:lnTo>
                    <a:pt x="0" y="0"/>
                  </a:lnTo>
                  <a:lnTo>
                    <a:pt x="129" y="0"/>
                  </a:lnTo>
                  <a:lnTo>
                    <a:pt x="129" y="46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9" name="Freeform 53"/>
            <p:cNvSpPr/>
            <p:nvPr/>
          </p:nvSpPr>
          <p:spPr bwMode="auto">
            <a:xfrm>
              <a:off x="2879" y="2036"/>
              <a:ext cx="130" cy="526"/>
            </a:xfrm>
            <a:custGeom>
              <a:avLst/>
              <a:gdLst>
                <a:gd name="T0" fmla="*/ 130 w 130"/>
                <a:gd name="T1" fmla="*/ 462 h 526"/>
                <a:gd name="T2" fmla="*/ 66 w 130"/>
                <a:gd name="T3" fmla="*/ 526 h 526"/>
                <a:gd name="T4" fmla="*/ 0 w 130"/>
                <a:gd name="T5" fmla="*/ 462 h 526"/>
                <a:gd name="T6" fmla="*/ 0 w 130"/>
                <a:gd name="T7" fmla="*/ 0 h 526"/>
                <a:gd name="T8" fmla="*/ 130 w 130"/>
                <a:gd name="T9" fmla="*/ 0 h 526"/>
                <a:gd name="T10" fmla="*/ 130 w 130"/>
                <a:gd name="T11" fmla="*/ 462 h 526"/>
              </a:gdLst>
              <a:ahLst/>
              <a:cxnLst>
                <a:cxn ang="0">
                  <a:pos x="T0" y="T1"/>
                </a:cxn>
                <a:cxn ang="0">
                  <a:pos x="T2" y="T3"/>
                </a:cxn>
                <a:cxn ang="0">
                  <a:pos x="T4" y="T5"/>
                </a:cxn>
                <a:cxn ang="0">
                  <a:pos x="T6" y="T7"/>
                </a:cxn>
                <a:cxn ang="0">
                  <a:pos x="T8" y="T9"/>
                </a:cxn>
                <a:cxn ang="0">
                  <a:pos x="T10" y="T11"/>
                </a:cxn>
              </a:cxnLst>
              <a:rect l="0" t="0" r="r" b="b"/>
              <a:pathLst>
                <a:path w="130" h="526">
                  <a:moveTo>
                    <a:pt x="130" y="462"/>
                  </a:moveTo>
                  <a:lnTo>
                    <a:pt x="66" y="526"/>
                  </a:lnTo>
                  <a:lnTo>
                    <a:pt x="0" y="462"/>
                  </a:lnTo>
                  <a:lnTo>
                    <a:pt x="0" y="0"/>
                  </a:lnTo>
                  <a:lnTo>
                    <a:pt x="130" y="0"/>
                  </a:lnTo>
                  <a:lnTo>
                    <a:pt x="130" y="46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0" name="Freeform 54"/>
            <p:cNvSpPr/>
            <p:nvPr/>
          </p:nvSpPr>
          <p:spPr bwMode="auto">
            <a:xfrm>
              <a:off x="3009" y="2036"/>
              <a:ext cx="131" cy="526"/>
            </a:xfrm>
            <a:custGeom>
              <a:avLst/>
              <a:gdLst>
                <a:gd name="T0" fmla="*/ 131 w 131"/>
                <a:gd name="T1" fmla="*/ 462 h 526"/>
                <a:gd name="T2" fmla="*/ 65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5" y="526"/>
                  </a:lnTo>
                  <a:lnTo>
                    <a:pt x="0" y="462"/>
                  </a:lnTo>
                  <a:lnTo>
                    <a:pt x="0" y="0"/>
                  </a:lnTo>
                  <a:lnTo>
                    <a:pt x="131" y="0"/>
                  </a:lnTo>
                  <a:lnTo>
                    <a:pt x="131" y="46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1" name="Freeform 55"/>
            <p:cNvSpPr/>
            <p:nvPr/>
          </p:nvSpPr>
          <p:spPr bwMode="auto">
            <a:xfrm>
              <a:off x="2372" y="1741"/>
              <a:ext cx="378" cy="297"/>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2" name="Freeform 56"/>
            <p:cNvSpPr/>
            <p:nvPr/>
          </p:nvSpPr>
          <p:spPr bwMode="auto">
            <a:xfrm>
              <a:off x="2635" y="1741"/>
              <a:ext cx="244" cy="297"/>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3" name="Freeform 57"/>
            <p:cNvSpPr/>
            <p:nvPr/>
          </p:nvSpPr>
          <p:spPr bwMode="auto">
            <a:xfrm>
              <a:off x="2879" y="1741"/>
              <a:ext cx="244" cy="297"/>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4" name="Freeform 58"/>
            <p:cNvSpPr/>
            <p:nvPr/>
          </p:nvSpPr>
          <p:spPr bwMode="auto">
            <a:xfrm>
              <a:off x="3009" y="1741"/>
              <a:ext cx="378" cy="297"/>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5" name="Freeform 59"/>
            <p:cNvSpPr/>
            <p:nvPr/>
          </p:nvSpPr>
          <p:spPr bwMode="auto">
            <a:xfrm>
              <a:off x="2619" y="2498"/>
              <a:ext cx="521" cy="321"/>
            </a:xfrm>
            <a:custGeom>
              <a:avLst/>
              <a:gdLst>
                <a:gd name="T0" fmla="*/ 521 w 521"/>
                <a:gd name="T1" fmla="*/ 0 h 321"/>
                <a:gd name="T2" fmla="*/ 0 w 521"/>
                <a:gd name="T3" fmla="*/ 0 h 321"/>
                <a:gd name="T4" fmla="*/ 191 w 521"/>
                <a:gd name="T5" fmla="*/ 321 h 321"/>
                <a:gd name="T6" fmla="*/ 330 w 521"/>
                <a:gd name="T7" fmla="*/ 321 h 321"/>
                <a:gd name="T8" fmla="*/ 521 w 521"/>
                <a:gd name="T9" fmla="*/ 0 h 321"/>
              </a:gdLst>
              <a:ahLst/>
              <a:cxnLst>
                <a:cxn ang="0">
                  <a:pos x="T0" y="T1"/>
                </a:cxn>
                <a:cxn ang="0">
                  <a:pos x="T2" y="T3"/>
                </a:cxn>
                <a:cxn ang="0">
                  <a:pos x="T4" y="T5"/>
                </a:cxn>
                <a:cxn ang="0">
                  <a:pos x="T6" y="T7"/>
                </a:cxn>
                <a:cxn ang="0">
                  <a:pos x="T8" y="T9"/>
                </a:cxn>
              </a:cxnLst>
              <a:rect l="0" t="0" r="r" b="b"/>
              <a:pathLst>
                <a:path w="521" h="321">
                  <a:moveTo>
                    <a:pt x="521" y="0"/>
                  </a:moveTo>
                  <a:lnTo>
                    <a:pt x="0" y="0"/>
                  </a:lnTo>
                  <a:lnTo>
                    <a:pt x="191" y="321"/>
                  </a:lnTo>
                  <a:lnTo>
                    <a:pt x="330" y="321"/>
                  </a:lnTo>
                  <a:lnTo>
                    <a:pt x="521"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6" name="Freeform 60"/>
            <p:cNvSpPr/>
            <p:nvPr/>
          </p:nvSpPr>
          <p:spPr bwMode="auto">
            <a:xfrm>
              <a:off x="2810" y="2819"/>
              <a:ext cx="139" cy="116"/>
            </a:xfrm>
            <a:custGeom>
              <a:avLst/>
              <a:gdLst>
                <a:gd name="T0" fmla="*/ 139 w 139"/>
                <a:gd name="T1" fmla="*/ 0 h 116"/>
                <a:gd name="T2" fmla="*/ 0 w 139"/>
                <a:gd name="T3" fmla="*/ 0 h 116"/>
                <a:gd name="T4" fmla="*/ 69 w 139"/>
                <a:gd name="T5" fmla="*/ 116 h 116"/>
                <a:gd name="T6" fmla="*/ 139 w 139"/>
                <a:gd name="T7" fmla="*/ 0 h 116"/>
              </a:gdLst>
              <a:ahLst/>
              <a:cxnLst>
                <a:cxn ang="0">
                  <a:pos x="T0" y="T1"/>
                </a:cxn>
                <a:cxn ang="0">
                  <a:pos x="T2" y="T3"/>
                </a:cxn>
                <a:cxn ang="0">
                  <a:pos x="T4" y="T5"/>
                </a:cxn>
                <a:cxn ang="0">
                  <a:pos x="T6" y="T7"/>
                </a:cxn>
              </a:cxnLst>
              <a:rect l="0" t="0" r="r" b="b"/>
              <a:pathLst>
                <a:path w="139" h="116">
                  <a:moveTo>
                    <a:pt x="139" y="0"/>
                  </a:moveTo>
                  <a:lnTo>
                    <a:pt x="0" y="0"/>
                  </a:lnTo>
                  <a:lnTo>
                    <a:pt x="69" y="116"/>
                  </a:lnTo>
                  <a:lnTo>
                    <a:pt x="13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532" name="Group 76"/>
          <p:cNvGrpSpPr/>
          <p:nvPr/>
        </p:nvGrpSpPr>
        <p:grpSpPr bwMode="auto">
          <a:xfrm>
            <a:off x="684213" y="3507871"/>
            <a:ext cx="284162" cy="282662"/>
            <a:chOff x="1245" y="2094"/>
            <a:chExt cx="179" cy="178"/>
          </a:xfrm>
          <a:solidFill>
            <a:schemeClr val="accent5"/>
          </a:solidFill>
        </p:grpSpPr>
        <p:sp>
          <p:nvSpPr>
            <p:cNvPr id="19517" name="Oval 61"/>
            <p:cNvSpPr>
              <a:spLocks noChangeArrowheads="1"/>
            </p:cNvSpPr>
            <p:nvPr/>
          </p:nvSpPr>
          <p:spPr bwMode="auto">
            <a:xfrm>
              <a:off x="1245"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8" name="Freeform 62"/>
            <p:cNvSpPr/>
            <p:nvPr/>
          </p:nvSpPr>
          <p:spPr bwMode="auto">
            <a:xfrm>
              <a:off x="1283" y="2149"/>
              <a:ext cx="104" cy="67"/>
            </a:xfrm>
            <a:custGeom>
              <a:avLst/>
              <a:gdLst>
                <a:gd name="T0" fmla="*/ 0 w 104"/>
                <a:gd name="T1" fmla="*/ 29 h 67"/>
                <a:gd name="T2" fmla="*/ 42 w 104"/>
                <a:gd name="T3" fmla="*/ 67 h 67"/>
                <a:gd name="T4" fmla="*/ 104 w 104"/>
                <a:gd name="T5" fmla="*/ 0 h 67"/>
              </a:gdLst>
              <a:ahLst/>
              <a:cxnLst>
                <a:cxn ang="0">
                  <a:pos x="T0" y="T1"/>
                </a:cxn>
                <a:cxn ang="0">
                  <a:pos x="T2" y="T3"/>
                </a:cxn>
                <a:cxn ang="0">
                  <a:pos x="T4" y="T5"/>
                </a:cxn>
              </a:cxnLst>
              <a:rect l="0" t="0" r="r" b="b"/>
              <a:pathLst>
                <a:path w="104" h="67">
                  <a:moveTo>
                    <a:pt x="0" y="29"/>
                  </a:moveTo>
                  <a:lnTo>
                    <a:pt x="42" y="67"/>
                  </a:lnTo>
                  <a:lnTo>
                    <a:pt x="104" y="0"/>
                  </a:lnTo>
                </a:path>
              </a:pathLst>
            </a:custGeom>
            <a:grpFill/>
            <a:ln w="33338" cap="rnd">
              <a:solidFill>
                <a:srgbClr val="FFFFFF"/>
              </a:solidFill>
              <a:prstDash val="solid"/>
              <a:miter lim="800000"/>
            </a:ln>
            <a:extLst/>
          </p:spPr>
          <p:txBody>
            <a:bodyPr/>
            <a:lstStyle/>
            <a:p>
              <a:endParaRPr lang="zh-CN" altLang="en-US"/>
            </a:p>
          </p:txBody>
        </p:sp>
      </p:grpSp>
      <p:grpSp>
        <p:nvGrpSpPr>
          <p:cNvPr id="19533" name="Group 77"/>
          <p:cNvGrpSpPr/>
          <p:nvPr/>
        </p:nvGrpSpPr>
        <p:grpSpPr bwMode="auto">
          <a:xfrm>
            <a:off x="5651501" y="3507871"/>
            <a:ext cx="284163" cy="282662"/>
            <a:chOff x="4336" y="2094"/>
            <a:chExt cx="179" cy="178"/>
          </a:xfrm>
          <a:solidFill>
            <a:schemeClr val="accent6"/>
          </a:solidFill>
        </p:grpSpPr>
        <p:sp>
          <p:nvSpPr>
            <p:cNvPr id="19519" name="Oval 63"/>
            <p:cNvSpPr>
              <a:spLocks noChangeArrowheads="1"/>
            </p:cNvSpPr>
            <p:nvPr/>
          </p:nvSpPr>
          <p:spPr bwMode="auto">
            <a:xfrm>
              <a:off x="4336"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20" name="Freeform 64"/>
            <p:cNvSpPr/>
            <p:nvPr/>
          </p:nvSpPr>
          <p:spPr bwMode="auto">
            <a:xfrm>
              <a:off x="4375" y="2149"/>
              <a:ext cx="103" cy="67"/>
            </a:xfrm>
            <a:custGeom>
              <a:avLst/>
              <a:gdLst>
                <a:gd name="T0" fmla="*/ 0 w 103"/>
                <a:gd name="T1" fmla="*/ 29 h 67"/>
                <a:gd name="T2" fmla="*/ 41 w 103"/>
                <a:gd name="T3" fmla="*/ 67 h 67"/>
                <a:gd name="T4" fmla="*/ 103 w 103"/>
                <a:gd name="T5" fmla="*/ 0 h 67"/>
              </a:gdLst>
              <a:ahLst/>
              <a:cxnLst>
                <a:cxn ang="0">
                  <a:pos x="T0" y="T1"/>
                </a:cxn>
                <a:cxn ang="0">
                  <a:pos x="T2" y="T3"/>
                </a:cxn>
                <a:cxn ang="0">
                  <a:pos x="T4" y="T5"/>
                </a:cxn>
              </a:cxnLst>
              <a:rect l="0" t="0" r="r" b="b"/>
              <a:pathLst>
                <a:path w="103" h="67">
                  <a:moveTo>
                    <a:pt x="0" y="29"/>
                  </a:moveTo>
                  <a:lnTo>
                    <a:pt x="41" y="67"/>
                  </a:lnTo>
                  <a:lnTo>
                    <a:pt x="103" y="0"/>
                  </a:lnTo>
                </a:path>
              </a:pathLst>
            </a:custGeom>
            <a:grpFill/>
            <a:ln w="33338" cap="rnd">
              <a:solidFill>
                <a:srgbClr val="FFFFFF"/>
              </a:solidFill>
              <a:prstDash val="solid"/>
              <a:miter lim="800000"/>
            </a:ln>
            <a:extLst/>
          </p:spPr>
          <p:txBody>
            <a:bodyPr/>
            <a:lstStyle/>
            <a:p>
              <a:endParaRPr lang="zh-CN" altLang="en-US"/>
            </a:p>
          </p:txBody>
        </p:sp>
      </p:grpSp>
      <p:sp>
        <p:nvSpPr>
          <p:cNvPr id="19523" name="Rectangle 67"/>
          <p:cNvSpPr>
            <a:spLocks noChangeArrowheads="1"/>
          </p:cNvSpPr>
          <p:nvPr/>
        </p:nvSpPr>
        <p:spPr bwMode="auto">
          <a:xfrm>
            <a:off x="468313" y="1556231"/>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itchFamily="34" charset="0"/>
              <a:buNone/>
            </a:pPr>
            <a:r>
              <a:rPr lang="zh-CN" altLang="en-US" sz="1000" b="1" dirty="0">
                <a:solidFill>
                  <a:schemeClr val="bg1">
                    <a:lumMod val="50000"/>
                  </a:schemeClr>
                </a:solidFill>
              </a:rPr>
              <a:t>Option 01</a:t>
            </a:r>
          </a:p>
          <a:p>
            <a:pPr algn="r">
              <a:buFont typeface="Arial"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4" name="Rectangle 68"/>
          <p:cNvSpPr>
            <a:spLocks noChangeArrowheads="1"/>
          </p:cNvSpPr>
          <p:nvPr/>
        </p:nvSpPr>
        <p:spPr bwMode="auto">
          <a:xfrm>
            <a:off x="828675" y="2227951"/>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itchFamily="34" charset="0"/>
              <a:buNone/>
            </a:pPr>
            <a:r>
              <a:rPr lang="zh-CN" altLang="en-US" sz="1000" b="1" dirty="0">
                <a:solidFill>
                  <a:schemeClr val="bg1">
                    <a:lumMod val="50000"/>
                  </a:schemeClr>
                </a:solidFill>
              </a:rPr>
              <a:t>Option 0</a:t>
            </a:r>
            <a:r>
              <a:rPr lang="en-US" altLang="zh-CN" sz="1000" b="1" dirty="0">
                <a:solidFill>
                  <a:schemeClr val="bg1">
                    <a:lumMod val="50000"/>
                  </a:schemeClr>
                </a:solidFill>
              </a:rPr>
              <a:t>2</a:t>
            </a:r>
            <a:endParaRPr lang="zh-CN" altLang="en-US" sz="1000" b="1" dirty="0">
              <a:solidFill>
                <a:schemeClr val="bg1">
                  <a:lumMod val="50000"/>
                </a:schemeClr>
              </a:solidFill>
            </a:endParaRPr>
          </a:p>
          <a:p>
            <a:pPr algn="r">
              <a:buFont typeface="Arial"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5" name="Rectangle 69"/>
          <p:cNvSpPr>
            <a:spLocks noChangeArrowheads="1"/>
          </p:cNvSpPr>
          <p:nvPr/>
        </p:nvSpPr>
        <p:spPr bwMode="auto">
          <a:xfrm>
            <a:off x="6948489" y="1556231"/>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itchFamily="34" charset="0"/>
              <a:buNone/>
            </a:pPr>
            <a:r>
              <a:rPr lang="zh-CN" altLang="en-US" sz="1000" b="1" dirty="0">
                <a:solidFill>
                  <a:schemeClr val="bg1">
                    <a:lumMod val="50000"/>
                  </a:schemeClr>
                </a:solidFill>
              </a:rPr>
              <a:t>Option 0</a:t>
            </a:r>
            <a:r>
              <a:rPr lang="en-US" altLang="zh-CN" sz="1000" b="1" dirty="0">
                <a:solidFill>
                  <a:schemeClr val="bg1">
                    <a:lumMod val="50000"/>
                  </a:schemeClr>
                </a:solidFill>
              </a:rPr>
              <a:t>3</a:t>
            </a:r>
            <a:endParaRPr lang="zh-CN" altLang="en-US" sz="1000" b="1" dirty="0">
              <a:solidFill>
                <a:schemeClr val="bg1">
                  <a:lumMod val="50000"/>
                </a:schemeClr>
              </a:solidFill>
            </a:endParaRPr>
          </a:p>
          <a:p>
            <a:pPr>
              <a:buFont typeface="Arial"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6" name="Rectangle 70"/>
          <p:cNvSpPr>
            <a:spLocks noChangeArrowheads="1"/>
          </p:cNvSpPr>
          <p:nvPr/>
        </p:nvSpPr>
        <p:spPr bwMode="auto">
          <a:xfrm>
            <a:off x="6588126" y="2227951"/>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itchFamily="34" charset="0"/>
              <a:buNone/>
            </a:pPr>
            <a:r>
              <a:rPr lang="zh-CN" altLang="en-US" sz="1000" b="1" dirty="0">
                <a:solidFill>
                  <a:schemeClr val="bg1">
                    <a:lumMod val="50000"/>
                  </a:schemeClr>
                </a:solidFill>
              </a:rPr>
              <a:t>Option 0</a:t>
            </a:r>
            <a:r>
              <a:rPr lang="en-US" altLang="zh-CN" sz="1000" b="1" dirty="0">
                <a:solidFill>
                  <a:schemeClr val="bg1">
                    <a:lumMod val="50000"/>
                  </a:schemeClr>
                </a:solidFill>
              </a:rPr>
              <a:t>4</a:t>
            </a:r>
            <a:endParaRPr lang="zh-CN" altLang="en-US" sz="1000" b="1" dirty="0">
              <a:solidFill>
                <a:schemeClr val="bg1">
                  <a:lumMod val="50000"/>
                </a:schemeClr>
              </a:solidFill>
            </a:endParaRPr>
          </a:p>
          <a:p>
            <a:pPr>
              <a:buFont typeface="Arial"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7" name="Line 71"/>
          <p:cNvSpPr>
            <a:spLocks noChangeShapeType="1"/>
          </p:cNvSpPr>
          <p:nvPr/>
        </p:nvSpPr>
        <p:spPr bwMode="auto">
          <a:xfrm>
            <a:off x="2339976" y="1627690"/>
            <a:ext cx="1584325"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29" name="Line 73"/>
          <p:cNvSpPr>
            <a:spLocks noChangeShapeType="1"/>
          </p:cNvSpPr>
          <p:nvPr/>
        </p:nvSpPr>
        <p:spPr bwMode="auto">
          <a:xfrm>
            <a:off x="5213351" y="1627690"/>
            <a:ext cx="1584325" cy="0"/>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0" name="Line 74"/>
          <p:cNvSpPr>
            <a:spLocks noChangeShapeType="1"/>
          </p:cNvSpPr>
          <p:nvPr/>
        </p:nvSpPr>
        <p:spPr bwMode="auto">
          <a:xfrm>
            <a:off x="4784725" y="2305761"/>
            <a:ext cx="1682750" cy="0"/>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1" name="Line 75"/>
          <p:cNvSpPr>
            <a:spLocks noChangeShapeType="1"/>
          </p:cNvSpPr>
          <p:nvPr/>
        </p:nvSpPr>
        <p:spPr bwMode="auto">
          <a:xfrm>
            <a:off x="2687638" y="2305761"/>
            <a:ext cx="1682750"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4" name="Rectangle 78"/>
          <p:cNvSpPr>
            <a:spLocks noChangeArrowheads="1"/>
          </p:cNvSpPr>
          <p:nvPr/>
        </p:nvSpPr>
        <p:spPr bwMode="auto">
          <a:xfrm>
            <a:off x="684214" y="3868344"/>
            <a:ext cx="3095625" cy="73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itchFamily="34"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19535" name="Rectangle 79"/>
          <p:cNvSpPr>
            <a:spLocks noChangeArrowheads="1"/>
          </p:cNvSpPr>
          <p:nvPr/>
        </p:nvSpPr>
        <p:spPr bwMode="auto">
          <a:xfrm>
            <a:off x="5651501" y="3868344"/>
            <a:ext cx="3095625" cy="73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itchFamily="34"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47"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48" name="组合 47"/>
          <p:cNvGrpSpPr/>
          <p:nvPr/>
        </p:nvGrpSpPr>
        <p:grpSpPr>
          <a:xfrm>
            <a:off x="416158" y="699542"/>
            <a:ext cx="899592" cy="56017"/>
            <a:chOff x="0" y="2842590"/>
            <a:chExt cx="7054752" cy="89199"/>
          </a:xfrm>
        </p:grpSpPr>
        <p:sp>
          <p:nvSpPr>
            <p:cNvPr id="49" name="矩形 48"/>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97" name="Group 21"/>
          <p:cNvGrpSpPr/>
          <p:nvPr/>
        </p:nvGrpSpPr>
        <p:grpSpPr bwMode="auto">
          <a:xfrm>
            <a:off x="2946401" y="1902412"/>
            <a:ext cx="3248025" cy="2102499"/>
            <a:chOff x="0" y="0"/>
            <a:chExt cx="2046" cy="1324"/>
          </a:xfrm>
        </p:grpSpPr>
        <p:sp>
          <p:nvSpPr>
            <p:cNvPr id="24598" name="Freeform 22"/>
            <p:cNvSpPr/>
            <p:nvPr/>
          </p:nvSpPr>
          <p:spPr bwMode="auto">
            <a:xfrm>
              <a:off x="1023" y="0"/>
              <a:ext cx="664" cy="1324"/>
            </a:xfrm>
            <a:custGeom>
              <a:avLst/>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599" name="Freeform 23"/>
            <p:cNvSpPr/>
            <p:nvPr/>
          </p:nvSpPr>
          <p:spPr bwMode="auto">
            <a:xfrm>
              <a:off x="361" y="0"/>
              <a:ext cx="662" cy="1324"/>
            </a:xfrm>
            <a:custGeom>
              <a:avLst/>
              <a:gdLst>
                <a:gd name="T0" fmla="*/ 121 w 346"/>
                <a:gd name="T1" fmla="*/ 347 h 693"/>
                <a:gd name="T2" fmla="*/ 346 w 346"/>
                <a:gd name="T3" fmla="*/ 122 h 693"/>
                <a:gd name="T4" fmla="*/ 346 w 346"/>
                <a:gd name="T5" fmla="*/ 0 h 693"/>
                <a:gd name="T6" fmla="*/ 0 w 346"/>
                <a:gd name="T7" fmla="*/ 347 h 693"/>
                <a:gd name="T8" fmla="*/ 346 w 346"/>
                <a:gd name="T9" fmla="*/ 693 h 693"/>
                <a:gd name="T10" fmla="*/ 346 w 346"/>
                <a:gd name="T11" fmla="*/ 572 h 693"/>
                <a:gd name="T12" fmla="*/ 121 w 346"/>
                <a:gd name="T13" fmla="*/ 347 h 693"/>
              </a:gdLst>
              <a:ahLst/>
              <a:cxnLst>
                <a:cxn ang="0">
                  <a:pos x="T0" y="T1"/>
                </a:cxn>
                <a:cxn ang="0">
                  <a:pos x="T2" y="T3"/>
                </a:cxn>
                <a:cxn ang="0">
                  <a:pos x="T4" y="T5"/>
                </a:cxn>
                <a:cxn ang="0">
                  <a:pos x="T6" y="T7"/>
                </a:cxn>
                <a:cxn ang="0">
                  <a:pos x="T8" y="T9"/>
                </a:cxn>
                <a:cxn ang="0">
                  <a:pos x="T10" y="T11"/>
                </a:cxn>
                <a:cxn ang="0">
                  <a:pos x="T12" y="T13"/>
                </a:cxn>
              </a:cxnLst>
              <a:rect l="0" t="0" r="r" b="b"/>
              <a:pathLst>
                <a:path w="346" h="693">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0" name="Freeform 24"/>
            <p:cNvSpPr/>
            <p:nvPr/>
          </p:nvSpPr>
          <p:spPr bwMode="auto">
            <a:xfrm>
              <a:off x="593" y="233"/>
              <a:ext cx="430" cy="860"/>
            </a:xfrm>
            <a:custGeom>
              <a:avLst/>
              <a:gdLst>
                <a:gd name="T0" fmla="*/ 0 w 225"/>
                <a:gd name="T1" fmla="*/ 225 h 450"/>
                <a:gd name="T2" fmla="*/ 225 w 225"/>
                <a:gd name="T3" fmla="*/ 450 h 450"/>
                <a:gd name="T4" fmla="*/ 225 w 225"/>
                <a:gd name="T5" fmla="*/ 0 h 450"/>
                <a:gd name="T6" fmla="*/ 0 w 225"/>
                <a:gd name="T7" fmla="*/ 225 h 450"/>
              </a:gdLst>
              <a:ah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1" name="Freeform 25"/>
            <p:cNvSpPr/>
            <p:nvPr/>
          </p:nvSpPr>
          <p:spPr bwMode="auto">
            <a:xfrm>
              <a:off x="1023" y="233"/>
              <a:ext cx="430" cy="860"/>
            </a:xfrm>
            <a:custGeom>
              <a:avLst/>
              <a:gdLst>
                <a:gd name="T0" fmla="*/ 225 w 225"/>
                <a:gd name="T1" fmla="*/ 225 h 450"/>
                <a:gd name="T2" fmla="*/ 0 w 225"/>
                <a:gd name="T3" fmla="*/ 0 h 450"/>
                <a:gd name="T4" fmla="*/ 0 w 225"/>
                <a:gd name="T5" fmla="*/ 450 h 450"/>
                <a:gd name="T6" fmla="*/ 225 w 225"/>
                <a:gd name="T7" fmla="*/ 225 h 450"/>
              </a:gdLst>
              <a:ah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2" name="Oval 26"/>
            <p:cNvSpPr>
              <a:spLocks noChangeArrowheads="1"/>
            </p:cNvSpPr>
            <p:nvPr/>
          </p:nvSpPr>
          <p:spPr bwMode="auto">
            <a:xfrm>
              <a:off x="824" y="464"/>
              <a:ext cx="398" cy="397"/>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3" name="Freeform 27"/>
            <p:cNvSpPr>
              <a:spLocks noEditPoints="1"/>
            </p:cNvSpPr>
            <p:nvPr/>
          </p:nvSpPr>
          <p:spPr bwMode="auto">
            <a:xfrm>
              <a:off x="924" y="561"/>
              <a:ext cx="201" cy="201"/>
            </a:xfrm>
            <a:custGeom>
              <a:avLst/>
              <a:gdLst>
                <a:gd name="T0" fmla="*/ 87 w 105"/>
                <a:gd name="T1" fmla="*/ 1 h 105"/>
                <a:gd name="T2" fmla="*/ 91 w 105"/>
                <a:gd name="T3" fmla="*/ 2 h 105"/>
                <a:gd name="T4" fmla="*/ 91 w 105"/>
                <a:gd name="T5" fmla="*/ 2 h 105"/>
                <a:gd name="T6" fmla="*/ 103 w 105"/>
                <a:gd name="T7" fmla="*/ 14 h 105"/>
                <a:gd name="T8" fmla="*/ 103 w 105"/>
                <a:gd name="T9" fmla="*/ 14 h 105"/>
                <a:gd name="T10" fmla="*/ 104 w 105"/>
                <a:gd name="T11" fmla="*/ 18 h 105"/>
                <a:gd name="T12" fmla="*/ 88 w 105"/>
                <a:gd name="T13" fmla="*/ 32 h 105"/>
                <a:gd name="T14" fmla="*/ 77 w 105"/>
                <a:gd name="T15" fmla="*/ 34 h 105"/>
                <a:gd name="T16" fmla="*/ 74 w 105"/>
                <a:gd name="T17" fmla="*/ 76 h 105"/>
                <a:gd name="T18" fmla="*/ 51 w 105"/>
                <a:gd name="T19" fmla="*/ 85 h 105"/>
                <a:gd name="T20" fmla="*/ 19 w 105"/>
                <a:gd name="T21" fmla="*/ 53 h 105"/>
                <a:gd name="T22" fmla="*/ 51 w 105"/>
                <a:gd name="T23" fmla="*/ 21 h 105"/>
                <a:gd name="T24" fmla="*/ 75 w 105"/>
                <a:gd name="T25" fmla="*/ 24 h 105"/>
                <a:gd name="T26" fmla="*/ 73 w 105"/>
                <a:gd name="T27" fmla="*/ 14 h 105"/>
                <a:gd name="T28" fmla="*/ 93 w 105"/>
                <a:gd name="T29" fmla="*/ 41 h 105"/>
                <a:gd name="T30" fmla="*/ 101 w 105"/>
                <a:gd name="T31" fmla="*/ 38 h 105"/>
                <a:gd name="T32" fmla="*/ 103 w 105"/>
                <a:gd name="T33" fmla="*/ 53 h 105"/>
                <a:gd name="T34" fmla="*/ 51 w 105"/>
                <a:gd name="T35" fmla="*/ 105 h 105"/>
                <a:gd name="T36" fmla="*/ 0 w 105"/>
                <a:gd name="T37" fmla="*/ 53 h 105"/>
                <a:gd name="T38" fmla="*/ 51 w 105"/>
                <a:gd name="T39" fmla="*/ 2 h 105"/>
                <a:gd name="T40" fmla="*/ 66 w 105"/>
                <a:gd name="T41" fmla="*/ 4 h 105"/>
                <a:gd name="T42" fmla="*/ 64 w 105"/>
                <a:gd name="T43" fmla="*/ 12 h 105"/>
                <a:gd name="T44" fmla="*/ 51 w 105"/>
                <a:gd name="T45" fmla="*/ 10 h 105"/>
                <a:gd name="T46" fmla="*/ 8 w 105"/>
                <a:gd name="T47" fmla="*/ 53 h 105"/>
                <a:gd name="T48" fmla="*/ 51 w 105"/>
                <a:gd name="T49" fmla="*/ 97 h 105"/>
                <a:gd name="T50" fmla="*/ 95 w 105"/>
                <a:gd name="T51" fmla="*/ 53 h 105"/>
                <a:gd name="T52" fmla="*/ 93 w 105"/>
                <a:gd name="T53" fmla="*/ 41 h 105"/>
                <a:gd name="T54" fmla="*/ 51 w 105"/>
                <a:gd name="T55" fmla="*/ 39 h 105"/>
                <a:gd name="T56" fmla="*/ 67 w 105"/>
                <a:gd name="T57" fmla="*/ 32 h 105"/>
                <a:gd name="T58" fmla="*/ 32 w 105"/>
                <a:gd name="T59" fmla="*/ 34 h 105"/>
                <a:gd name="T60" fmla="*/ 32 w 105"/>
                <a:gd name="T61" fmla="*/ 34 h 105"/>
                <a:gd name="T62" fmla="*/ 32 w 105"/>
                <a:gd name="T63" fmla="*/ 73 h 105"/>
                <a:gd name="T64" fmla="*/ 71 w 105"/>
                <a:gd name="T65" fmla="*/ 73 h 105"/>
                <a:gd name="T66" fmla="*/ 79 w 105"/>
                <a:gd name="T67" fmla="*/ 53 h 105"/>
                <a:gd name="T68" fmla="*/ 64 w 105"/>
                <a:gd name="T69" fmla="*/ 46 h 105"/>
                <a:gd name="T70" fmla="*/ 62 w 105"/>
                <a:gd name="T71" fmla="*/ 64 h 105"/>
                <a:gd name="T72" fmla="*/ 51 w 105"/>
                <a:gd name="T73" fmla="*/ 68 h 105"/>
                <a:gd name="T74" fmla="*/ 37 w 105"/>
                <a:gd name="T75" fmla="*/ 53 h 105"/>
                <a:gd name="T76" fmla="*/ 41 w 105"/>
                <a:gd name="T77" fmla="*/ 43 h 105"/>
                <a:gd name="T78" fmla="*/ 55 w 105"/>
                <a:gd name="T79" fmla="*/ 44 h 105"/>
                <a:gd name="T80" fmla="*/ 51 w 105"/>
                <a:gd name="T81" fmla="*/ 44 h 105"/>
                <a:gd name="T82" fmla="*/ 42 w 105"/>
                <a:gd name="T83" fmla="*/ 53 h 105"/>
                <a:gd name="T84" fmla="*/ 51 w 105"/>
                <a:gd name="T85" fmla="*/ 63 h 105"/>
                <a:gd name="T86" fmla="*/ 58 w 105"/>
                <a:gd name="T87" fmla="*/ 60 h 105"/>
                <a:gd name="T88" fmla="*/ 61 w 105"/>
                <a:gd name="T89" fmla="*/ 50 h 105"/>
                <a:gd name="T90" fmla="*/ 49 w 105"/>
                <a:gd name="T91" fmla="*/ 56 h 105"/>
                <a:gd name="T92" fmla="*/ 55 w 105"/>
                <a:gd name="T93" fmla="*/ 44 h 105"/>
                <a:gd name="T94" fmla="*/ 87 w 105"/>
                <a:gd name="T95" fmla="*/ 7 h 105"/>
                <a:gd name="T96" fmla="*/ 79 w 105"/>
                <a:gd name="T97" fmla="*/ 22 h 105"/>
                <a:gd name="T98" fmla="*/ 87 w 105"/>
                <a:gd name="T99" fmla="*/ 7 h 105"/>
                <a:gd name="T100" fmla="*/ 92 w 105"/>
                <a:gd name="T101" fmla="*/ 16 h 105"/>
                <a:gd name="T102" fmla="*/ 88 w 105"/>
                <a:gd name="T103" fmla="*/ 27 h 105"/>
                <a:gd name="T104" fmla="*/ 92 w 105"/>
                <a:gd name="T105"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4" name="Freeform 28"/>
            <p:cNvSpPr/>
            <p:nvPr/>
          </p:nvSpPr>
          <p:spPr bwMode="auto">
            <a:xfrm>
              <a:off x="0" y="861"/>
              <a:ext cx="1051" cy="232"/>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5" name="Freeform 29"/>
            <p:cNvSpPr/>
            <p:nvPr/>
          </p:nvSpPr>
          <p:spPr bwMode="auto">
            <a:xfrm>
              <a:off x="0" y="1093"/>
              <a:ext cx="1051" cy="231"/>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6" name="Freeform 30"/>
            <p:cNvSpPr/>
            <p:nvPr/>
          </p:nvSpPr>
          <p:spPr bwMode="auto">
            <a:xfrm>
              <a:off x="983" y="2"/>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7" name="Freeform 31"/>
            <p:cNvSpPr/>
            <p:nvPr/>
          </p:nvSpPr>
          <p:spPr bwMode="auto">
            <a:xfrm>
              <a:off x="983" y="233"/>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24608" name="Group 32"/>
          <p:cNvGrpSpPr/>
          <p:nvPr/>
        </p:nvGrpSpPr>
        <p:grpSpPr bwMode="auto">
          <a:xfrm flipH="1">
            <a:off x="6967538" y="3241088"/>
            <a:ext cx="196850" cy="247726"/>
            <a:chOff x="0" y="0"/>
            <a:chExt cx="127" cy="163"/>
          </a:xfrm>
          <a:solidFill>
            <a:schemeClr val="accent4"/>
          </a:solidFill>
        </p:grpSpPr>
        <p:sp>
          <p:nvSpPr>
            <p:cNvPr id="24609" name="Freeform 33"/>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0" name="Freeform 34"/>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1" name="Freeform 35"/>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2" name="Freeform 36"/>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3" name="Freeform 37"/>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24614" name="Freeform 38"/>
          <p:cNvSpPr>
            <a:spLocks noEditPoints="1"/>
          </p:cNvSpPr>
          <p:nvPr/>
        </p:nvSpPr>
        <p:spPr bwMode="auto">
          <a:xfrm flipH="1">
            <a:off x="6877051" y="1946876"/>
            <a:ext cx="301625" cy="203263"/>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3"/>
          </a:solidFill>
          <a:ln>
            <a:noFill/>
          </a:ln>
        </p:spPr>
        <p:txBody>
          <a:bodyPr/>
          <a:lstStyle/>
          <a:p>
            <a:endParaRPr lang="zh-CN" altLang="en-US">
              <a:solidFill>
                <a:schemeClr val="bg1">
                  <a:lumMod val="50000"/>
                </a:schemeClr>
              </a:solidFill>
            </a:endParaRPr>
          </a:p>
        </p:txBody>
      </p:sp>
      <p:sp>
        <p:nvSpPr>
          <p:cNvPr id="24615" name="Rectangle 39"/>
          <p:cNvSpPr>
            <a:spLocks noChangeArrowheads="1"/>
          </p:cNvSpPr>
          <p:nvPr/>
        </p:nvSpPr>
        <p:spPr bwMode="auto">
          <a:xfrm>
            <a:off x="6300789" y="2242242"/>
            <a:ext cx="2592387" cy="45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4616" name="Text Box 40"/>
          <p:cNvSpPr txBox="1">
            <a:spLocks noChangeArrowheads="1"/>
          </p:cNvSpPr>
          <p:nvPr/>
        </p:nvSpPr>
        <p:spPr bwMode="auto">
          <a:xfrm>
            <a:off x="6300788" y="1823013"/>
            <a:ext cx="513282"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400" dirty="0">
                <a:solidFill>
                  <a:schemeClr val="accent3"/>
                </a:solidFill>
                <a:latin typeface="Impact" pitchFamily="34" charset="0"/>
              </a:rPr>
              <a:t>03</a:t>
            </a:r>
          </a:p>
        </p:txBody>
      </p:sp>
      <p:sp>
        <p:nvSpPr>
          <p:cNvPr id="24617" name="Rectangle 41"/>
          <p:cNvSpPr>
            <a:spLocks noChangeArrowheads="1"/>
          </p:cNvSpPr>
          <p:nvPr/>
        </p:nvSpPr>
        <p:spPr bwMode="auto">
          <a:xfrm>
            <a:off x="6300789" y="3557097"/>
            <a:ext cx="2592387" cy="45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4618" name="Text Box 42"/>
          <p:cNvSpPr txBox="1">
            <a:spLocks noChangeArrowheads="1"/>
          </p:cNvSpPr>
          <p:nvPr/>
        </p:nvSpPr>
        <p:spPr bwMode="auto">
          <a:xfrm>
            <a:off x="6300788" y="3137869"/>
            <a:ext cx="50366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400" dirty="0">
                <a:solidFill>
                  <a:schemeClr val="accent4"/>
                </a:solidFill>
                <a:latin typeface="Impact" pitchFamily="34" charset="0"/>
              </a:rPr>
              <a:t>04</a:t>
            </a:r>
          </a:p>
        </p:txBody>
      </p:sp>
      <p:sp>
        <p:nvSpPr>
          <p:cNvPr id="24619" name="Rectangle 43"/>
          <p:cNvSpPr>
            <a:spLocks noChangeArrowheads="1"/>
          </p:cNvSpPr>
          <p:nvPr/>
        </p:nvSpPr>
        <p:spPr bwMode="auto">
          <a:xfrm>
            <a:off x="250825" y="3557097"/>
            <a:ext cx="2592388" cy="45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4620" name="Text Box 44"/>
          <p:cNvSpPr txBox="1">
            <a:spLocks noChangeArrowheads="1"/>
          </p:cNvSpPr>
          <p:nvPr/>
        </p:nvSpPr>
        <p:spPr bwMode="auto">
          <a:xfrm>
            <a:off x="2363361" y="3137869"/>
            <a:ext cx="50366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2400" dirty="0">
                <a:solidFill>
                  <a:schemeClr val="accent2"/>
                </a:solidFill>
                <a:latin typeface="Impact" pitchFamily="34" charset="0"/>
              </a:rPr>
              <a:t>02</a:t>
            </a:r>
          </a:p>
        </p:txBody>
      </p:sp>
      <p:grpSp>
        <p:nvGrpSpPr>
          <p:cNvPr id="24621" name="Group 45"/>
          <p:cNvGrpSpPr/>
          <p:nvPr/>
        </p:nvGrpSpPr>
        <p:grpSpPr bwMode="auto">
          <a:xfrm flipH="1">
            <a:off x="2003425" y="1935761"/>
            <a:ext cx="209550" cy="257254"/>
            <a:chOff x="0" y="0"/>
            <a:chExt cx="134" cy="163"/>
          </a:xfrm>
          <a:solidFill>
            <a:schemeClr val="accent1"/>
          </a:solidFill>
        </p:grpSpPr>
        <p:sp>
          <p:nvSpPr>
            <p:cNvPr id="24622" name="Freeform 46"/>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23" name="Rectangle 47"/>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sp>
          <p:nvSpPr>
            <p:cNvPr id="24624" name="Rectangle 48"/>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sp>
        <p:nvSpPr>
          <p:cNvPr id="24625" name="Rectangle 49"/>
          <p:cNvSpPr>
            <a:spLocks noChangeArrowheads="1"/>
          </p:cNvSpPr>
          <p:nvPr/>
        </p:nvSpPr>
        <p:spPr bwMode="auto">
          <a:xfrm>
            <a:off x="250825" y="2248594"/>
            <a:ext cx="2592388" cy="45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4626" name="Text Box 50"/>
          <p:cNvSpPr txBox="1">
            <a:spLocks noChangeArrowheads="1"/>
          </p:cNvSpPr>
          <p:nvPr/>
        </p:nvSpPr>
        <p:spPr bwMode="auto">
          <a:xfrm>
            <a:off x="2400231" y="1829365"/>
            <a:ext cx="46679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2400" dirty="0">
                <a:solidFill>
                  <a:schemeClr val="accent1"/>
                </a:solidFill>
                <a:latin typeface="Impact" pitchFamily="34" charset="0"/>
              </a:rPr>
              <a:t>01</a:t>
            </a:r>
          </a:p>
        </p:txBody>
      </p:sp>
      <p:sp>
        <p:nvSpPr>
          <p:cNvPr id="24627" name="Freeform 51"/>
          <p:cNvSpPr>
            <a:spLocks noEditPoints="1"/>
          </p:cNvSpPr>
          <p:nvPr/>
        </p:nvSpPr>
        <p:spPr bwMode="auto">
          <a:xfrm>
            <a:off x="2005013" y="3244264"/>
            <a:ext cx="233362" cy="242962"/>
          </a:xfrm>
          <a:custGeom>
            <a:avLst/>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8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3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8 h 151"/>
              <a:gd name="T56" fmla="*/ 112 w 144"/>
              <a:gd name="T57" fmla="*/ 69 h 151"/>
              <a:gd name="T58" fmla="*/ 115 w 144"/>
              <a:gd name="T59" fmla="*/ 29 h 151"/>
              <a:gd name="T60" fmla="*/ 108 w 144"/>
              <a:gd name="T61" fmla="*/ 23 h 151"/>
              <a:gd name="T62" fmla="*/ 101 w 144"/>
              <a:gd name="T63" fmla="*/ 24 h 151"/>
              <a:gd name="T64" fmla="*/ 108 w 144"/>
              <a:gd name="T65" fmla="*/ 23 h 151"/>
              <a:gd name="T66" fmla="*/ 82 w 144"/>
              <a:gd name="T67" fmla="*/ 12 h 151"/>
              <a:gd name="T68" fmla="*/ 75 w 144"/>
              <a:gd name="T69" fmla="*/ 35 h 151"/>
              <a:gd name="T70" fmla="*/ 96 w 144"/>
              <a:gd name="T71" fmla="*/ 30 h 151"/>
              <a:gd name="T72" fmla="*/ 82 w 144"/>
              <a:gd name="T73" fmla="*/ 12 h 151"/>
              <a:gd name="T74" fmla="*/ 69 w 144"/>
              <a:gd name="T75" fmla="*/ 12 h 151"/>
              <a:gd name="T76" fmla="*/ 49 w 144"/>
              <a:gd name="T77" fmla="*/ 27 h 151"/>
              <a:gd name="T78" fmla="*/ 50 w 144"/>
              <a:gd name="T79" fmla="*/ 31 h 151"/>
              <a:gd name="T80" fmla="*/ 69 w 144"/>
              <a:gd name="T81" fmla="*/ 12 h 151"/>
              <a:gd name="T82" fmla="*/ 48 w 144"/>
              <a:gd name="T83" fmla="*/ 16 h 151"/>
              <a:gd name="T84" fmla="*/ 41 w 144"/>
              <a:gd name="T85" fmla="*/ 27 h 151"/>
              <a:gd name="T86" fmla="*/ 48 w 144"/>
              <a:gd name="T87" fmla="*/ 16 h 151"/>
              <a:gd name="T88" fmla="*/ 30 w 144"/>
              <a:gd name="T89" fmla="*/ 28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2 h 151"/>
              <a:gd name="T104" fmla="*/ 45 w 144"/>
              <a:gd name="T105" fmla="*/ 36 h 151"/>
              <a:gd name="T106" fmla="*/ 69 w 144"/>
              <a:gd name="T107"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chemeClr val="accent2"/>
          </a:solidFill>
          <a:ln>
            <a:noFill/>
          </a:ln>
        </p:spPr>
        <p:txBody>
          <a:bodyPr/>
          <a:lstStyle/>
          <a:p>
            <a:endParaRPr lang="zh-CN" altLang="en-US">
              <a:solidFill>
                <a:schemeClr val="accent2"/>
              </a:solidFill>
            </a:endParaRPr>
          </a:p>
        </p:txBody>
      </p:sp>
      <p:sp>
        <p:nvSpPr>
          <p:cNvPr id="24628" name="Rectangle 52"/>
          <p:cNvSpPr>
            <a:spLocks noChangeArrowheads="1"/>
          </p:cNvSpPr>
          <p:nvPr/>
        </p:nvSpPr>
        <p:spPr bwMode="auto">
          <a:xfrm>
            <a:off x="3059114" y="3347483"/>
            <a:ext cx="674687" cy="2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itchFamily="34" charset="-122"/>
                <a:ea typeface="微软雅黑" pitchFamily="34" charset="-122"/>
              </a:rPr>
              <a:t>Option 01</a:t>
            </a:r>
          </a:p>
        </p:txBody>
      </p:sp>
      <p:sp>
        <p:nvSpPr>
          <p:cNvPr id="24629" name="Rectangle 53"/>
          <p:cNvSpPr>
            <a:spLocks noChangeArrowheads="1"/>
          </p:cNvSpPr>
          <p:nvPr/>
        </p:nvSpPr>
        <p:spPr bwMode="auto">
          <a:xfrm>
            <a:off x="3059114" y="3714309"/>
            <a:ext cx="674687" cy="2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itchFamily="34" charset="-122"/>
                <a:ea typeface="微软雅黑" pitchFamily="34" charset="-122"/>
              </a:rPr>
              <a:t>Option 02</a:t>
            </a:r>
          </a:p>
        </p:txBody>
      </p:sp>
      <p:sp>
        <p:nvSpPr>
          <p:cNvPr id="24630" name="Rectangle 54"/>
          <p:cNvSpPr>
            <a:spLocks noChangeArrowheads="1"/>
          </p:cNvSpPr>
          <p:nvPr/>
        </p:nvSpPr>
        <p:spPr bwMode="auto">
          <a:xfrm>
            <a:off x="5414964" y="1975460"/>
            <a:ext cx="674687" cy="2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itchFamily="34" charset="-122"/>
                <a:ea typeface="微软雅黑" pitchFamily="34" charset="-122"/>
              </a:rPr>
              <a:t>Option 03</a:t>
            </a:r>
          </a:p>
        </p:txBody>
      </p:sp>
      <p:sp>
        <p:nvSpPr>
          <p:cNvPr id="24631" name="Rectangle 55"/>
          <p:cNvSpPr>
            <a:spLocks noChangeArrowheads="1"/>
          </p:cNvSpPr>
          <p:nvPr/>
        </p:nvSpPr>
        <p:spPr bwMode="auto">
          <a:xfrm>
            <a:off x="5414964" y="2342286"/>
            <a:ext cx="674687" cy="2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itchFamily="34" charset="-122"/>
                <a:ea typeface="微软雅黑" pitchFamily="34" charset="-122"/>
              </a:rPr>
              <a:t>Option 04</a:t>
            </a:r>
          </a:p>
        </p:txBody>
      </p:sp>
      <p:sp>
        <p:nvSpPr>
          <p:cNvPr id="48"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49" name="组合 48"/>
          <p:cNvGrpSpPr/>
          <p:nvPr/>
        </p:nvGrpSpPr>
        <p:grpSpPr>
          <a:xfrm>
            <a:off x="416158" y="699542"/>
            <a:ext cx="899592" cy="56017"/>
            <a:chOff x="0" y="2842590"/>
            <a:chExt cx="7054752" cy="89199"/>
          </a:xfrm>
        </p:grpSpPr>
        <p:sp>
          <p:nvSpPr>
            <p:cNvPr id="50" name="矩形 49"/>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1794911" y="2528495"/>
            <a:ext cx="657911" cy="663798"/>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 name="Oval 7"/>
          <p:cNvSpPr>
            <a:spLocks noChangeArrowheads="1"/>
          </p:cNvSpPr>
          <p:nvPr/>
        </p:nvSpPr>
        <p:spPr bwMode="auto">
          <a:xfrm>
            <a:off x="3013013" y="2526222"/>
            <a:ext cx="657911" cy="66379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 name="Oval 8"/>
          <p:cNvSpPr>
            <a:spLocks noChangeArrowheads="1"/>
          </p:cNvSpPr>
          <p:nvPr/>
        </p:nvSpPr>
        <p:spPr bwMode="auto">
          <a:xfrm>
            <a:off x="1463903" y="2912331"/>
            <a:ext cx="102960" cy="102992"/>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 name="Oval 9"/>
          <p:cNvSpPr>
            <a:spLocks noChangeArrowheads="1"/>
          </p:cNvSpPr>
          <p:nvPr/>
        </p:nvSpPr>
        <p:spPr bwMode="auto">
          <a:xfrm>
            <a:off x="7553127" y="3003610"/>
            <a:ext cx="99146" cy="104896"/>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 name="Freeform 10"/>
          <p:cNvSpPr/>
          <p:nvPr/>
        </p:nvSpPr>
        <p:spPr bwMode="auto">
          <a:xfrm>
            <a:off x="1459705" y="2190913"/>
            <a:ext cx="1360138" cy="764959"/>
          </a:xfrm>
          <a:custGeom>
            <a:avLst/>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 name="Oval 11"/>
          <p:cNvSpPr>
            <a:spLocks noChangeArrowheads="1"/>
          </p:cNvSpPr>
          <p:nvPr/>
        </p:nvSpPr>
        <p:spPr bwMode="auto">
          <a:xfrm>
            <a:off x="4226569" y="2528495"/>
            <a:ext cx="659047" cy="663798"/>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0" name="Oval 12"/>
          <p:cNvSpPr>
            <a:spLocks noChangeArrowheads="1"/>
          </p:cNvSpPr>
          <p:nvPr/>
        </p:nvSpPr>
        <p:spPr bwMode="auto">
          <a:xfrm>
            <a:off x="6659363" y="2528495"/>
            <a:ext cx="657911" cy="663798"/>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11" name="Oval 13"/>
          <p:cNvSpPr>
            <a:spLocks noChangeArrowheads="1"/>
          </p:cNvSpPr>
          <p:nvPr/>
        </p:nvSpPr>
        <p:spPr bwMode="auto">
          <a:xfrm>
            <a:off x="5445807" y="2526222"/>
            <a:ext cx="657911" cy="66379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2" name="Freeform 14"/>
          <p:cNvSpPr/>
          <p:nvPr/>
        </p:nvSpPr>
        <p:spPr bwMode="auto">
          <a:xfrm>
            <a:off x="3894772" y="2190913"/>
            <a:ext cx="1356728" cy="764959"/>
          </a:xfrm>
          <a:custGeom>
            <a:avLst/>
            <a:gdLst>
              <a:gd name="T0" fmla="*/ 582 w 596"/>
              <a:gd name="T1" fmla="*/ 291 h 333"/>
              <a:gd name="T2" fmla="*/ 291 w 596"/>
              <a:gd name="T3" fmla="*/ 0 h 333"/>
              <a:gd name="T4" fmla="*/ 0 w 596"/>
              <a:gd name="T5" fmla="*/ 266 h 333"/>
              <a:gd name="T6" fmla="*/ 24 w 596"/>
              <a:gd name="T7" fmla="*/ 240 h 333"/>
              <a:gd name="T8" fmla="*/ 49 w 596"/>
              <a:gd name="T9" fmla="*/ 268 h 333"/>
              <a:gd name="T10" fmla="*/ 291 w 596"/>
              <a:gd name="T11" fmla="*/ 49 h 333"/>
              <a:gd name="T12" fmla="*/ 533 w 596"/>
              <a:gd name="T13" fmla="*/ 291 h 333"/>
              <a:gd name="T14" fmla="*/ 520 w 596"/>
              <a:gd name="T15" fmla="*/ 291 h 333"/>
              <a:gd name="T16" fmla="*/ 558 w 596"/>
              <a:gd name="T17" fmla="*/ 333 h 333"/>
              <a:gd name="T18" fmla="*/ 596 w 596"/>
              <a:gd name="T19" fmla="*/ 291 h 333"/>
              <a:gd name="T20" fmla="*/ 582 w 596"/>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3" name="Freeform 15"/>
          <p:cNvSpPr/>
          <p:nvPr/>
        </p:nvSpPr>
        <p:spPr bwMode="auto">
          <a:xfrm>
            <a:off x="2677807" y="2764916"/>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Freeform 16"/>
          <p:cNvSpPr/>
          <p:nvPr/>
        </p:nvSpPr>
        <p:spPr bwMode="auto">
          <a:xfrm>
            <a:off x="6328702" y="2190913"/>
            <a:ext cx="1355593" cy="764959"/>
          </a:xfrm>
          <a:custGeom>
            <a:avLst/>
            <a:gdLst>
              <a:gd name="T0" fmla="*/ 581 w 595"/>
              <a:gd name="T1" fmla="*/ 291 h 333"/>
              <a:gd name="T2" fmla="*/ 290 w 595"/>
              <a:gd name="T3" fmla="*/ 0 h 333"/>
              <a:gd name="T4" fmla="*/ 0 w 595"/>
              <a:gd name="T5" fmla="*/ 263 h 333"/>
              <a:gd name="T6" fmla="*/ 23 w 595"/>
              <a:gd name="T7" fmla="*/ 238 h 333"/>
              <a:gd name="T8" fmla="*/ 49 w 595"/>
              <a:gd name="T9" fmla="*/ 266 h 333"/>
              <a:gd name="T10" fmla="*/ 290 w 595"/>
              <a:gd name="T11" fmla="*/ 49 h 333"/>
              <a:gd name="T12" fmla="*/ 532 w 595"/>
              <a:gd name="T13" fmla="*/ 291 h 333"/>
              <a:gd name="T14" fmla="*/ 519 w 595"/>
              <a:gd name="T15" fmla="*/ 291 h 333"/>
              <a:gd name="T16" fmla="*/ 557 w 595"/>
              <a:gd name="T17" fmla="*/ 333 h 333"/>
              <a:gd name="T18" fmla="*/ 595 w 595"/>
              <a:gd name="T19" fmla="*/ 291 h 333"/>
              <a:gd name="T20" fmla="*/ 581 w 595"/>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333">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5" name="Freeform 17"/>
          <p:cNvSpPr/>
          <p:nvPr/>
        </p:nvSpPr>
        <p:spPr bwMode="auto">
          <a:xfrm>
            <a:off x="5110601" y="2764916"/>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Freeform 18"/>
          <p:cNvSpPr>
            <a:spLocks noEditPoints="1"/>
          </p:cNvSpPr>
          <p:nvPr/>
        </p:nvSpPr>
        <p:spPr bwMode="auto">
          <a:xfrm>
            <a:off x="2010805" y="2714904"/>
            <a:ext cx="226122" cy="288706"/>
          </a:xfrm>
          <a:custGeom>
            <a:avLst/>
            <a:gdLst>
              <a:gd name="T0" fmla="*/ 5 w 99"/>
              <a:gd name="T1" fmla="*/ 0 h 126"/>
              <a:gd name="T2" fmla="*/ 94 w 99"/>
              <a:gd name="T3" fmla="*/ 9 h 126"/>
              <a:gd name="T4" fmla="*/ 81 w 99"/>
              <a:gd name="T5" fmla="*/ 46 h 126"/>
              <a:gd name="T6" fmla="*/ 81 w 99"/>
              <a:gd name="T7" fmla="*/ 82 h 126"/>
              <a:gd name="T8" fmla="*/ 99 w 99"/>
              <a:gd name="T9" fmla="*/ 121 h 126"/>
              <a:gd name="T10" fmla="*/ 0 w 99"/>
              <a:gd name="T11" fmla="*/ 121 h 126"/>
              <a:gd name="T12" fmla="*/ 18 w 99"/>
              <a:gd name="T13" fmla="*/ 82 h 126"/>
              <a:gd name="T14" fmla="*/ 18 w 99"/>
              <a:gd name="T15" fmla="*/ 46 h 126"/>
              <a:gd name="T16" fmla="*/ 5 w 99"/>
              <a:gd name="T17" fmla="*/ 9 h 126"/>
              <a:gd name="T18" fmla="*/ 67 w 99"/>
              <a:gd name="T19" fmla="*/ 94 h 126"/>
              <a:gd name="T20" fmla="*/ 15 w 99"/>
              <a:gd name="T21" fmla="*/ 116 h 126"/>
              <a:gd name="T22" fmla="*/ 17 w 99"/>
              <a:gd name="T23" fmla="*/ 100 h 126"/>
              <a:gd name="T24" fmla="*/ 70 w 99"/>
              <a:gd name="T25" fmla="*/ 89 h 126"/>
              <a:gd name="T26" fmla="*/ 76 w 99"/>
              <a:gd name="T27" fmla="*/ 85 h 126"/>
              <a:gd name="T28" fmla="*/ 53 w 99"/>
              <a:gd name="T29" fmla="*/ 66 h 126"/>
              <a:gd name="T30" fmla="*/ 52 w 99"/>
              <a:gd name="T31" fmla="*/ 66 h 126"/>
              <a:gd name="T32" fmla="*/ 52 w 99"/>
              <a:gd name="T33" fmla="*/ 66 h 126"/>
              <a:gd name="T34" fmla="*/ 51 w 99"/>
              <a:gd name="T35" fmla="*/ 64 h 126"/>
              <a:gd name="T36" fmla="*/ 51 w 99"/>
              <a:gd name="T37" fmla="*/ 64 h 126"/>
              <a:gd name="T38" fmla="*/ 51 w 99"/>
              <a:gd name="T39" fmla="*/ 63 h 126"/>
              <a:gd name="T40" fmla="*/ 51 w 99"/>
              <a:gd name="T41" fmla="*/ 62 h 126"/>
              <a:gd name="T42" fmla="*/ 52 w 99"/>
              <a:gd name="T43" fmla="*/ 62 h 126"/>
              <a:gd name="T44" fmla="*/ 52 w 99"/>
              <a:gd name="T45" fmla="*/ 61 h 126"/>
              <a:gd name="T46" fmla="*/ 53 w 99"/>
              <a:gd name="T47" fmla="*/ 61 h 126"/>
              <a:gd name="T48" fmla="*/ 84 w 99"/>
              <a:gd name="T49" fmla="*/ 9 h 126"/>
              <a:gd name="T50" fmla="*/ 23 w 99"/>
              <a:gd name="T51" fmla="*/ 43 h 126"/>
              <a:gd name="T52" fmla="*/ 46 w 99"/>
              <a:gd name="T53" fmla="*/ 61 h 126"/>
              <a:gd name="T54" fmla="*/ 47 w 99"/>
              <a:gd name="T55" fmla="*/ 62 h 126"/>
              <a:gd name="T56" fmla="*/ 47 w 99"/>
              <a:gd name="T57" fmla="*/ 62 h 126"/>
              <a:gd name="T58" fmla="*/ 48 w 99"/>
              <a:gd name="T59" fmla="*/ 63 h 126"/>
              <a:gd name="T60" fmla="*/ 48 w 99"/>
              <a:gd name="T61" fmla="*/ 64 h 126"/>
              <a:gd name="T62" fmla="*/ 48 w 99"/>
              <a:gd name="T63" fmla="*/ 64 h 126"/>
              <a:gd name="T64" fmla="*/ 47 w 99"/>
              <a:gd name="T65" fmla="*/ 65 h 126"/>
              <a:gd name="T66" fmla="*/ 47 w 99"/>
              <a:gd name="T67" fmla="*/ 66 h 126"/>
              <a:gd name="T68" fmla="*/ 46 w 99"/>
              <a:gd name="T69" fmla="*/ 66 h 126"/>
              <a:gd name="T70" fmla="*/ 45 w 99"/>
              <a:gd name="T71" fmla="*/ 66 h 126"/>
              <a:gd name="T72" fmla="*/ 17 w 99"/>
              <a:gd name="T73" fmla="*/ 100 h 126"/>
              <a:gd name="T74" fmla="*/ 33 w 99"/>
              <a:gd name="T75" fmla="*/ 48 h 126"/>
              <a:gd name="T76" fmla="*/ 47 w 99"/>
              <a:gd name="T77" fmla="*/ 56 h 126"/>
              <a:gd name="T78" fmla="*/ 48 w 99"/>
              <a:gd name="T79" fmla="*/ 57 h 126"/>
              <a:gd name="T80" fmla="*/ 51 w 99"/>
              <a:gd name="T81" fmla="*/ 57 h 126"/>
              <a:gd name="T82" fmla="*/ 52 w 99"/>
              <a:gd name="T83" fmla="*/ 56 h 126"/>
              <a:gd name="T84" fmla="*/ 75 w 99"/>
              <a:gd name="T85" fmla="*/ 34 h 126"/>
              <a:gd name="T86" fmla="*/ 62 w 99"/>
              <a:gd name="T87" fmla="*/ 44 h 126"/>
              <a:gd name="T88" fmla="*/ 50 w 99"/>
              <a:gd name="T89" fmla="*/ 51 h 126"/>
              <a:gd name="T90" fmla="*/ 49 w 99"/>
              <a:gd name="T91" fmla="*/ 51 h 126"/>
              <a:gd name="T92" fmla="*/ 37 w 99"/>
              <a:gd name="T93" fmla="*/ 44 h 126"/>
              <a:gd name="T94" fmla="*/ 24 w 99"/>
              <a:gd name="T95" fmla="*/ 34 h 126"/>
              <a:gd name="T96" fmla="*/ 50 w 99"/>
              <a:gd name="T9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26">
                <a:moveTo>
                  <a:pt x="5" y="9"/>
                </a:moveTo>
                <a:cubicBezTo>
                  <a:pt x="2" y="9"/>
                  <a:pt x="0" y="7"/>
                  <a:pt x="0" y="4"/>
                </a:cubicBezTo>
                <a:cubicBezTo>
                  <a:pt x="0" y="2"/>
                  <a:pt x="2" y="0"/>
                  <a:pt x="5" y="0"/>
                </a:cubicBezTo>
                <a:cubicBezTo>
                  <a:pt x="94" y="0"/>
                  <a:pt x="94" y="0"/>
                  <a:pt x="94" y="0"/>
                </a:cubicBezTo>
                <a:cubicBezTo>
                  <a:pt x="97" y="0"/>
                  <a:pt x="99" y="2"/>
                  <a:pt x="99" y="4"/>
                </a:cubicBezTo>
                <a:cubicBezTo>
                  <a:pt x="99" y="7"/>
                  <a:pt x="97" y="9"/>
                  <a:pt x="94" y="9"/>
                </a:cubicBezTo>
                <a:cubicBezTo>
                  <a:pt x="90" y="9"/>
                  <a:pt x="90" y="9"/>
                  <a:pt x="90" y="9"/>
                </a:cubicBezTo>
                <a:cubicBezTo>
                  <a:pt x="89" y="25"/>
                  <a:pt x="86" y="37"/>
                  <a:pt x="81" y="46"/>
                </a:cubicBezTo>
                <a:cubicBezTo>
                  <a:pt x="81" y="46"/>
                  <a:pt x="81" y="46"/>
                  <a:pt x="81" y="46"/>
                </a:cubicBezTo>
                <a:cubicBezTo>
                  <a:pt x="76" y="55"/>
                  <a:pt x="69" y="60"/>
                  <a:pt x="62" y="64"/>
                </a:cubicBezTo>
                <a:cubicBezTo>
                  <a:pt x="69" y="67"/>
                  <a:pt x="76" y="73"/>
                  <a:pt x="81" y="82"/>
                </a:cubicBezTo>
                <a:cubicBezTo>
                  <a:pt x="81" y="82"/>
                  <a:pt x="81" y="82"/>
                  <a:pt x="81" y="82"/>
                </a:cubicBezTo>
                <a:cubicBezTo>
                  <a:pt x="86" y="90"/>
                  <a:pt x="89" y="101"/>
                  <a:pt x="90" y="116"/>
                </a:cubicBezTo>
                <a:cubicBezTo>
                  <a:pt x="94" y="116"/>
                  <a:pt x="94" y="116"/>
                  <a:pt x="94" y="116"/>
                </a:cubicBezTo>
                <a:cubicBezTo>
                  <a:pt x="97" y="116"/>
                  <a:pt x="99" y="118"/>
                  <a:pt x="99" y="121"/>
                </a:cubicBezTo>
                <a:cubicBezTo>
                  <a:pt x="99" y="124"/>
                  <a:pt x="97" y="126"/>
                  <a:pt x="94" y="126"/>
                </a:cubicBezTo>
                <a:cubicBezTo>
                  <a:pt x="5" y="126"/>
                  <a:pt x="5" y="126"/>
                  <a:pt x="5" y="126"/>
                </a:cubicBezTo>
                <a:cubicBezTo>
                  <a:pt x="2" y="126"/>
                  <a:pt x="0" y="124"/>
                  <a:pt x="0" y="121"/>
                </a:cubicBezTo>
                <a:cubicBezTo>
                  <a:pt x="0" y="118"/>
                  <a:pt x="2" y="116"/>
                  <a:pt x="5" y="116"/>
                </a:cubicBezTo>
                <a:cubicBezTo>
                  <a:pt x="9" y="116"/>
                  <a:pt x="9" y="116"/>
                  <a:pt x="9" y="116"/>
                </a:cubicBezTo>
                <a:cubicBezTo>
                  <a:pt x="10" y="101"/>
                  <a:pt x="13" y="90"/>
                  <a:pt x="18" y="82"/>
                </a:cubicBezTo>
                <a:cubicBezTo>
                  <a:pt x="18" y="82"/>
                  <a:pt x="18" y="82"/>
                  <a:pt x="18" y="82"/>
                </a:cubicBezTo>
                <a:cubicBezTo>
                  <a:pt x="23" y="73"/>
                  <a:pt x="30" y="67"/>
                  <a:pt x="37" y="64"/>
                </a:cubicBezTo>
                <a:cubicBezTo>
                  <a:pt x="30" y="60"/>
                  <a:pt x="23" y="55"/>
                  <a:pt x="18" y="46"/>
                </a:cubicBezTo>
                <a:cubicBezTo>
                  <a:pt x="18" y="46"/>
                  <a:pt x="18" y="46"/>
                  <a:pt x="18" y="46"/>
                </a:cubicBezTo>
                <a:cubicBezTo>
                  <a:pt x="13" y="37"/>
                  <a:pt x="9" y="25"/>
                  <a:pt x="9" y="9"/>
                </a:cubicBezTo>
                <a:cubicBezTo>
                  <a:pt x="5" y="9"/>
                  <a:pt x="5" y="9"/>
                  <a:pt x="5" y="9"/>
                </a:cubicBezTo>
                <a:close/>
                <a:moveTo>
                  <a:pt x="83" y="116"/>
                </a:moveTo>
                <a:cubicBezTo>
                  <a:pt x="83" y="116"/>
                  <a:pt x="83" y="116"/>
                  <a:pt x="83" y="116"/>
                </a:cubicBezTo>
                <a:cubicBezTo>
                  <a:pt x="81" y="106"/>
                  <a:pt x="75" y="99"/>
                  <a:pt x="67" y="94"/>
                </a:cubicBezTo>
                <a:cubicBezTo>
                  <a:pt x="62" y="91"/>
                  <a:pt x="55" y="90"/>
                  <a:pt x="49" y="90"/>
                </a:cubicBezTo>
                <a:cubicBezTo>
                  <a:pt x="43" y="90"/>
                  <a:pt x="37" y="91"/>
                  <a:pt x="32" y="94"/>
                </a:cubicBezTo>
                <a:cubicBezTo>
                  <a:pt x="24" y="99"/>
                  <a:pt x="18" y="106"/>
                  <a:pt x="15" y="116"/>
                </a:cubicBezTo>
                <a:cubicBezTo>
                  <a:pt x="83" y="116"/>
                  <a:pt x="83" y="116"/>
                  <a:pt x="83" y="116"/>
                </a:cubicBezTo>
                <a:close/>
                <a:moveTo>
                  <a:pt x="17" y="100"/>
                </a:moveTo>
                <a:cubicBezTo>
                  <a:pt x="17" y="100"/>
                  <a:pt x="17" y="100"/>
                  <a:pt x="17" y="100"/>
                </a:cubicBezTo>
                <a:cubicBezTo>
                  <a:pt x="20" y="95"/>
                  <a:pt x="24" y="92"/>
                  <a:pt x="29" y="89"/>
                </a:cubicBezTo>
                <a:cubicBezTo>
                  <a:pt x="35" y="86"/>
                  <a:pt x="42" y="84"/>
                  <a:pt x="49" y="84"/>
                </a:cubicBezTo>
                <a:cubicBezTo>
                  <a:pt x="56" y="84"/>
                  <a:pt x="64" y="86"/>
                  <a:pt x="70" y="89"/>
                </a:cubicBezTo>
                <a:cubicBezTo>
                  <a:pt x="74" y="92"/>
                  <a:pt x="78" y="95"/>
                  <a:pt x="82" y="100"/>
                </a:cubicBezTo>
                <a:cubicBezTo>
                  <a:pt x="80" y="94"/>
                  <a:pt x="78" y="89"/>
                  <a:pt x="76" y="85"/>
                </a:cubicBezTo>
                <a:cubicBezTo>
                  <a:pt x="76" y="85"/>
                  <a:pt x="76" y="85"/>
                  <a:pt x="76" y="85"/>
                </a:cubicBezTo>
                <a:cubicBezTo>
                  <a:pt x="70" y="75"/>
                  <a:pt x="62" y="69"/>
                  <a:pt x="53" y="66"/>
                </a:cubicBezTo>
                <a:cubicBezTo>
                  <a:pt x="53" y="66"/>
                  <a:pt x="53" y="66"/>
                  <a:pt x="53" y="66"/>
                </a:cubicBezTo>
                <a:cubicBezTo>
                  <a:pt x="53" y="66"/>
                  <a:pt x="53" y="66"/>
                  <a:pt x="53" y="66"/>
                </a:cubicBezTo>
                <a:cubicBezTo>
                  <a:pt x="53"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5"/>
                  <a:pt x="52" y="65"/>
                  <a:pt x="51" y="65"/>
                </a:cubicBezTo>
                <a:cubicBezTo>
                  <a:pt x="51" y="65"/>
                  <a:pt x="51" y="65"/>
                  <a:pt x="51" y="65"/>
                </a:cubicBezTo>
                <a:cubicBezTo>
                  <a:pt x="51" y="65"/>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2" y="62"/>
                  <a:pt x="52" y="62"/>
                  <a:pt x="52" y="62"/>
                </a:cubicBezTo>
                <a:cubicBezTo>
                  <a:pt x="52" y="62"/>
                  <a:pt x="52" y="62"/>
                  <a:pt x="52" y="62"/>
                </a:cubicBezTo>
                <a:cubicBezTo>
                  <a:pt x="52" y="62"/>
                  <a:pt x="52" y="62"/>
                  <a:pt x="52" y="62"/>
                </a:cubicBezTo>
                <a:cubicBezTo>
                  <a:pt x="52" y="62"/>
                  <a:pt x="52" y="62"/>
                  <a:pt x="52" y="62"/>
                </a:cubicBezTo>
                <a:cubicBezTo>
                  <a:pt x="52" y="61"/>
                  <a:pt x="52" y="61"/>
                  <a:pt x="52" y="61"/>
                </a:cubicBezTo>
                <a:cubicBezTo>
                  <a:pt x="52" y="61"/>
                  <a:pt x="52" y="61"/>
                  <a:pt x="52" y="61"/>
                </a:cubicBezTo>
                <a:cubicBezTo>
                  <a:pt x="52" y="61"/>
                  <a:pt x="53" y="61"/>
                  <a:pt x="53" y="61"/>
                </a:cubicBezTo>
                <a:cubicBezTo>
                  <a:pt x="53" y="61"/>
                  <a:pt x="53" y="61"/>
                  <a:pt x="53" y="61"/>
                </a:cubicBezTo>
                <a:cubicBezTo>
                  <a:pt x="53" y="61"/>
                  <a:pt x="53" y="61"/>
                  <a:pt x="53" y="61"/>
                </a:cubicBezTo>
                <a:cubicBezTo>
                  <a:pt x="62" y="58"/>
                  <a:pt x="70" y="53"/>
                  <a:pt x="76" y="43"/>
                </a:cubicBezTo>
                <a:cubicBezTo>
                  <a:pt x="76" y="43"/>
                  <a:pt x="76" y="43"/>
                  <a:pt x="76" y="43"/>
                </a:cubicBezTo>
                <a:cubicBezTo>
                  <a:pt x="81" y="35"/>
                  <a:pt x="84" y="24"/>
                  <a:pt x="84" y="9"/>
                </a:cubicBezTo>
                <a:cubicBezTo>
                  <a:pt x="15" y="9"/>
                  <a:pt x="15" y="9"/>
                  <a:pt x="15" y="9"/>
                </a:cubicBezTo>
                <a:cubicBezTo>
                  <a:pt x="15" y="24"/>
                  <a:pt x="18" y="35"/>
                  <a:pt x="23" y="43"/>
                </a:cubicBezTo>
                <a:cubicBezTo>
                  <a:pt x="23" y="43"/>
                  <a:pt x="23" y="43"/>
                  <a:pt x="23" y="43"/>
                </a:cubicBezTo>
                <a:cubicBezTo>
                  <a:pt x="29" y="53"/>
                  <a:pt x="37" y="58"/>
                  <a:pt x="45" y="61"/>
                </a:cubicBezTo>
                <a:cubicBezTo>
                  <a:pt x="46" y="61"/>
                  <a:pt x="46" y="61"/>
                  <a:pt x="46" y="61"/>
                </a:cubicBezTo>
                <a:cubicBezTo>
                  <a:pt x="46" y="61"/>
                  <a:pt x="46" y="61"/>
                  <a:pt x="46" y="61"/>
                </a:cubicBezTo>
                <a:cubicBezTo>
                  <a:pt x="46" y="61"/>
                  <a:pt x="46" y="61"/>
                  <a:pt x="46" y="61"/>
                </a:cubicBezTo>
                <a:cubicBezTo>
                  <a:pt x="46" y="61"/>
                  <a:pt x="46" y="61"/>
                  <a:pt x="46" y="61"/>
                </a:cubicBezTo>
                <a:cubicBezTo>
                  <a:pt x="47" y="62"/>
                  <a:pt x="47" y="62"/>
                  <a:pt x="47" y="62"/>
                </a:cubicBezTo>
                <a:cubicBezTo>
                  <a:pt x="47" y="62"/>
                  <a:pt x="47" y="62"/>
                  <a:pt x="47" y="62"/>
                </a:cubicBezTo>
                <a:cubicBezTo>
                  <a:pt x="47" y="62"/>
                  <a:pt x="47" y="62"/>
                  <a:pt x="47" y="62"/>
                </a:cubicBezTo>
                <a:cubicBezTo>
                  <a:pt x="47" y="62"/>
                  <a:pt x="47" y="62"/>
                  <a:pt x="47" y="62"/>
                </a:cubicBezTo>
                <a:cubicBezTo>
                  <a:pt x="47" y="62"/>
                  <a:pt x="47" y="62"/>
                  <a:pt x="47" y="62"/>
                </a:cubicBezTo>
                <a:cubicBezTo>
                  <a:pt x="47" y="63"/>
                  <a:pt x="47" y="63"/>
                  <a:pt x="47" y="63"/>
                </a:cubicBezTo>
                <a:cubicBezTo>
                  <a:pt x="47" y="63"/>
                  <a:pt x="47" y="63"/>
                  <a:pt x="48" y="63"/>
                </a:cubicBezTo>
                <a:cubicBezTo>
                  <a:pt x="48" y="63"/>
                  <a:pt x="48" y="63"/>
                  <a:pt x="48" y="63"/>
                </a:cubicBezTo>
                <a:cubicBezTo>
                  <a:pt x="48" y="63"/>
                  <a:pt x="48" y="63"/>
                  <a:pt x="48" y="63"/>
                </a:cubicBezTo>
                <a:cubicBezTo>
                  <a:pt x="48" y="64"/>
                  <a:pt x="48" y="64"/>
                  <a:pt x="48" y="64"/>
                </a:cubicBezTo>
                <a:cubicBezTo>
                  <a:pt x="48" y="64"/>
                  <a:pt x="48" y="64"/>
                  <a:pt x="48" y="64"/>
                </a:cubicBezTo>
                <a:cubicBezTo>
                  <a:pt x="48" y="64"/>
                  <a:pt x="48" y="64"/>
                  <a:pt x="48" y="64"/>
                </a:cubicBezTo>
                <a:cubicBezTo>
                  <a:pt x="48" y="64"/>
                  <a:pt x="48" y="64"/>
                  <a:pt x="48" y="64"/>
                </a:cubicBezTo>
                <a:cubicBezTo>
                  <a:pt x="48" y="64"/>
                  <a:pt x="48" y="64"/>
                  <a:pt x="48"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7" y="66"/>
                  <a:pt x="47" y="66"/>
                </a:cubicBezTo>
                <a:cubicBezTo>
                  <a:pt x="47" y="66"/>
                  <a:pt x="47" y="66"/>
                  <a:pt x="47" y="66"/>
                </a:cubicBezTo>
                <a:cubicBezTo>
                  <a:pt x="46" y="66"/>
                  <a:pt x="46" y="66"/>
                  <a:pt x="46" y="66"/>
                </a:cubicBezTo>
                <a:cubicBezTo>
                  <a:pt x="46" y="66"/>
                  <a:pt x="46" y="66"/>
                  <a:pt x="46" y="66"/>
                </a:cubicBezTo>
                <a:cubicBezTo>
                  <a:pt x="46" y="66"/>
                  <a:pt x="46" y="66"/>
                  <a:pt x="46" y="66"/>
                </a:cubicBezTo>
                <a:cubicBezTo>
                  <a:pt x="46" y="66"/>
                  <a:pt x="46" y="66"/>
                  <a:pt x="46" y="66"/>
                </a:cubicBezTo>
                <a:cubicBezTo>
                  <a:pt x="45" y="66"/>
                  <a:pt x="45" y="66"/>
                  <a:pt x="45" y="66"/>
                </a:cubicBezTo>
                <a:cubicBezTo>
                  <a:pt x="37" y="69"/>
                  <a:pt x="29" y="75"/>
                  <a:pt x="23" y="85"/>
                </a:cubicBezTo>
                <a:cubicBezTo>
                  <a:pt x="23" y="85"/>
                  <a:pt x="23" y="85"/>
                  <a:pt x="23" y="85"/>
                </a:cubicBezTo>
                <a:cubicBezTo>
                  <a:pt x="20" y="89"/>
                  <a:pt x="18" y="94"/>
                  <a:pt x="17" y="100"/>
                </a:cubicBezTo>
                <a:close/>
                <a:moveTo>
                  <a:pt x="24" y="34"/>
                </a:moveTo>
                <a:cubicBezTo>
                  <a:pt x="24" y="34"/>
                  <a:pt x="24" y="34"/>
                  <a:pt x="24" y="34"/>
                </a:cubicBezTo>
                <a:cubicBezTo>
                  <a:pt x="26" y="39"/>
                  <a:pt x="29" y="44"/>
                  <a:pt x="33" y="48"/>
                </a:cubicBezTo>
                <a:cubicBezTo>
                  <a:pt x="37" y="52"/>
                  <a:pt x="41" y="55"/>
                  <a:pt x="47" y="56"/>
                </a:cubicBezTo>
                <a:cubicBezTo>
                  <a:pt x="47" y="56"/>
                  <a:pt x="47" y="56"/>
                  <a:pt x="47" y="56"/>
                </a:cubicBezTo>
                <a:cubicBezTo>
                  <a:pt x="47" y="56"/>
                  <a:pt x="47" y="56"/>
                  <a:pt x="47" y="56"/>
                </a:cubicBezTo>
                <a:cubicBezTo>
                  <a:pt x="48" y="57"/>
                  <a:pt x="48" y="57"/>
                  <a:pt x="48" y="57"/>
                </a:cubicBezTo>
                <a:cubicBezTo>
                  <a:pt x="48" y="57"/>
                  <a:pt x="48" y="57"/>
                  <a:pt x="48" y="57"/>
                </a:cubicBezTo>
                <a:cubicBezTo>
                  <a:pt x="48" y="57"/>
                  <a:pt x="48" y="57"/>
                  <a:pt x="48" y="57"/>
                </a:cubicBezTo>
                <a:cubicBezTo>
                  <a:pt x="49" y="57"/>
                  <a:pt x="49" y="57"/>
                  <a:pt x="49" y="57"/>
                </a:cubicBezTo>
                <a:cubicBezTo>
                  <a:pt x="49" y="57"/>
                  <a:pt x="50" y="57"/>
                  <a:pt x="51" y="57"/>
                </a:cubicBezTo>
                <a:cubicBezTo>
                  <a:pt x="51" y="57"/>
                  <a:pt x="51" y="57"/>
                  <a:pt x="51" y="57"/>
                </a:cubicBezTo>
                <a:cubicBezTo>
                  <a:pt x="52" y="56"/>
                  <a:pt x="52" y="56"/>
                  <a:pt x="52" y="56"/>
                </a:cubicBezTo>
                <a:cubicBezTo>
                  <a:pt x="52" y="56"/>
                  <a:pt x="52" y="56"/>
                  <a:pt x="52" y="56"/>
                </a:cubicBezTo>
                <a:cubicBezTo>
                  <a:pt x="52" y="56"/>
                  <a:pt x="52" y="56"/>
                  <a:pt x="52" y="56"/>
                </a:cubicBezTo>
                <a:cubicBezTo>
                  <a:pt x="57" y="55"/>
                  <a:pt x="62" y="52"/>
                  <a:pt x="66" y="48"/>
                </a:cubicBezTo>
                <a:cubicBezTo>
                  <a:pt x="66" y="48"/>
                  <a:pt x="66" y="48"/>
                  <a:pt x="66" y="48"/>
                </a:cubicBezTo>
                <a:cubicBezTo>
                  <a:pt x="70" y="44"/>
                  <a:pt x="73" y="39"/>
                  <a:pt x="75" y="34"/>
                </a:cubicBezTo>
                <a:cubicBezTo>
                  <a:pt x="75" y="32"/>
                  <a:pt x="75" y="31"/>
                  <a:pt x="73" y="30"/>
                </a:cubicBezTo>
                <a:cubicBezTo>
                  <a:pt x="72" y="30"/>
                  <a:pt x="70" y="30"/>
                  <a:pt x="69" y="32"/>
                </a:cubicBezTo>
                <a:cubicBezTo>
                  <a:pt x="68" y="36"/>
                  <a:pt x="65" y="41"/>
                  <a:pt x="62" y="44"/>
                </a:cubicBezTo>
                <a:cubicBezTo>
                  <a:pt x="59" y="47"/>
                  <a:pt x="55" y="49"/>
                  <a:pt x="50" y="51"/>
                </a:cubicBezTo>
                <a:cubicBezTo>
                  <a:pt x="50" y="51"/>
                  <a:pt x="50" y="51"/>
                  <a:pt x="50" y="51"/>
                </a:cubicBezTo>
                <a:cubicBezTo>
                  <a:pt x="50" y="51"/>
                  <a:pt x="50" y="51"/>
                  <a:pt x="50" y="51"/>
                </a:cubicBezTo>
                <a:cubicBezTo>
                  <a:pt x="50" y="51"/>
                  <a:pt x="50"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4" y="49"/>
                  <a:pt x="40" y="47"/>
                  <a:pt x="37" y="44"/>
                </a:cubicBezTo>
                <a:cubicBezTo>
                  <a:pt x="34" y="41"/>
                  <a:pt x="31" y="36"/>
                  <a:pt x="29" y="32"/>
                </a:cubicBezTo>
                <a:cubicBezTo>
                  <a:pt x="29" y="30"/>
                  <a:pt x="27" y="30"/>
                  <a:pt x="26" y="30"/>
                </a:cubicBezTo>
                <a:cubicBezTo>
                  <a:pt x="24" y="31"/>
                  <a:pt x="23" y="32"/>
                  <a:pt x="24" y="34"/>
                </a:cubicBezTo>
                <a:close/>
                <a:moveTo>
                  <a:pt x="50" y="51"/>
                </a:moveTo>
                <a:cubicBezTo>
                  <a:pt x="50" y="51"/>
                  <a:pt x="50" y="51"/>
                  <a:pt x="50" y="51"/>
                </a:cubicBezTo>
                <a:cubicBezTo>
                  <a:pt x="50" y="51"/>
                  <a:pt x="50" y="51"/>
                  <a:pt x="50" y="51"/>
                </a:cubicBezTo>
                <a:cubicBezTo>
                  <a:pt x="50" y="51"/>
                  <a:pt x="50" y="51"/>
                  <a:pt x="50"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a:spLocks noEditPoints="1"/>
          </p:cNvSpPr>
          <p:nvPr/>
        </p:nvSpPr>
        <p:spPr bwMode="auto">
          <a:xfrm>
            <a:off x="6861622" y="2728544"/>
            <a:ext cx="287481" cy="263700"/>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a:spLocks noEditPoints="1"/>
          </p:cNvSpPr>
          <p:nvPr/>
        </p:nvSpPr>
        <p:spPr bwMode="auto">
          <a:xfrm>
            <a:off x="5634430" y="2730817"/>
            <a:ext cx="280664" cy="259154"/>
          </a:xfrm>
          <a:custGeom>
            <a:avLst/>
            <a:gdLst>
              <a:gd name="T0" fmla="*/ 95 w 123"/>
              <a:gd name="T1" fmla="*/ 54 h 113"/>
              <a:gd name="T2" fmla="*/ 122 w 123"/>
              <a:gd name="T3" fmla="*/ 38 h 113"/>
              <a:gd name="T4" fmla="*/ 111 w 123"/>
              <a:gd name="T5" fmla="*/ 36 h 113"/>
              <a:gd name="T6" fmla="*/ 96 w 123"/>
              <a:gd name="T7" fmla="*/ 28 h 113"/>
              <a:gd name="T8" fmla="*/ 105 w 123"/>
              <a:gd name="T9" fmla="*/ 14 h 113"/>
              <a:gd name="T10" fmla="*/ 114 w 123"/>
              <a:gd name="T11" fmla="*/ 7 h 113"/>
              <a:gd name="T12" fmla="*/ 74 w 123"/>
              <a:gd name="T13" fmla="*/ 14 h 113"/>
              <a:gd name="T14" fmla="*/ 72 w 123"/>
              <a:gd name="T15" fmla="*/ 35 h 113"/>
              <a:gd name="T16" fmla="*/ 50 w 123"/>
              <a:gd name="T17" fmla="*/ 21 h 113"/>
              <a:gd name="T18" fmla="*/ 55 w 123"/>
              <a:gd name="T19" fmla="*/ 13 h 113"/>
              <a:gd name="T20" fmla="*/ 64 w 123"/>
              <a:gd name="T21" fmla="*/ 7 h 113"/>
              <a:gd name="T22" fmla="*/ 33 w 123"/>
              <a:gd name="T23" fmla="*/ 6 h 113"/>
              <a:gd name="T24" fmla="*/ 30 w 123"/>
              <a:gd name="T25" fmla="*/ 6 h 113"/>
              <a:gd name="T26" fmla="*/ 13 w 123"/>
              <a:gd name="T27" fmla="*/ 22 h 113"/>
              <a:gd name="T28" fmla="*/ 14 w 123"/>
              <a:gd name="T29" fmla="*/ 25 h 113"/>
              <a:gd name="T30" fmla="*/ 10 w 123"/>
              <a:gd name="T31" fmla="*/ 27 h 113"/>
              <a:gd name="T32" fmla="*/ 1 w 123"/>
              <a:gd name="T33" fmla="*/ 39 h 113"/>
              <a:gd name="T34" fmla="*/ 9 w 123"/>
              <a:gd name="T35" fmla="*/ 46 h 113"/>
              <a:gd name="T36" fmla="*/ 9 w 123"/>
              <a:gd name="T37" fmla="*/ 46 h 113"/>
              <a:gd name="T38" fmla="*/ 9 w 123"/>
              <a:gd name="T39" fmla="*/ 47 h 113"/>
              <a:gd name="T40" fmla="*/ 27 w 123"/>
              <a:gd name="T41" fmla="*/ 48 h 113"/>
              <a:gd name="T42" fmla="*/ 28 w 123"/>
              <a:gd name="T43" fmla="*/ 42 h 113"/>
              <a:gd name="T44" fmla="*/ 49 w 123"/>
              <a:gd name="T45" fmla="*/ 58 h 113"/>
              <a:gd name="T46" fmla="*/ 25 w 123"/>
              <a:gd name="T47" fmla="*/ 111 h 113"/>
              <a:gd name="T48" fmla="*/ 103 w 123"/>
              <a:gd name="T49" fmla="*/ 112 h 113"/>
              <a:gd name="T50" fmla="*/ 120 w 123"/>
              <a:gd name="T51" fmla="*/ 95 h 113"/>
              <a:gd name="T52" fmla="*/ 34 w 123"/>
              <a:gd name="T53" fmla="*/ 35 h 113"/>
              <a:gd name="T54" fmla="*/ 28 w 123"/>
              <a:gd name="T55" fmla="*/ 36 h 113"/>
              <a:gd name="T56" fmla="*/ 24 w 123"/>
              <a:gd name="T57" fmla="*/ 38 h 113"/>
              <a:gd name="T58" fmla="*/ 18 w 123"/>
              <a:gd name="T59" fmla="*/ 48 h 113"/>
              <a:gd name="T60" fmla="*/ 13 w 123"/>
              <a:gd name="T61" fmla="*/ 42 h 113"/>
              <a:gd name="T62" fmla="*/ 13 w 123"/>
              <a:gd name="T63" fmla="*/ 42 h 113"/>
              <a:gd name="T64" fmla="*/ 13 w 123"/>
              <a:gd name="T65" fmla="*/ 42 h 113"/>
              <a:gd name="T66" fmla="*/ 11 w 123"/>
              <a:gd name="T67" fmla="*/ 33 h 113"/>
              <a:gd name="T68" fmla="*/ 18 w 123"/>
              <a:gd name="T69" fmla="*/ 30 h 113"/>
              <a:gd name="T70" fmla="*/ 21 w 123"/>
              <a:gd name="T71" fmla="*/ 25 h 113"/>
              <a:gd name="T72" fmla="*/ 28 w 123"/>
              <a:gd name="T73" fmla="*/ 12 h 113"/>
              <a:gd name="T74" fmla="*/ 36 w 123"/>
              <a:gd name="T75" fmla="*/ 11 h 113"/>
              <a:gd name="T76" fmla="*/ 40 w 123"/>
              <a:gd name="T77" fmla="*/ 10 h 113"/>
              <a:gd name="T78" fmla="*/ 53 w 123"/>
              <a:gd name="T79" fmla="*/ 7 h 113"/>
              <a:gd name="T80" fmla="*/ 45 w 123"/>
              <a:gd name="T81" fmla="*/ 19 h 113"/>
              <a:gd name="T82" fmla="*/ 43 w 123"/>
              <a:gd name="T83" fmla="*/ 26 h 113"/>
              <a:gd name="T84" fmla="*/ 34 w 123"/>
              <a:gd name="T85" fmla="*/ 35 h 113"/>
              <a:gd name="T86" fmla="*/ 19 w 123"/>
              <a:gd name="T87" fmla="*/ 96 h 113"/>
              <a:gd name="T88" fmla="*/ 78 w 123"/>
              <a:gd name="T89" fmla="*/ 35 h 113"/>
              <a:gd name="T90" fmla="*/ 77 w 123"/>
              <a:gd name="T91" fmla="*/ 33 h 113"/>
              <a:gd name="T92" fmla="*/ 102 w 123"/>
              <a:gd name="T93" fmla="*/ 7 h 113"/>
              <a:gd name="T94" fmla="*/ 96 w 123"/>
              <a:gd name="T95" fmla="*/ 10 h 113"/>
              <a:gd name="T96" fmla="*/ 90 w 123"/>
              <a:gd name="T97" fmla="*/ 31 h 113"/>
              <a:gd name="T98" fmla="*/ 105 w 123"/>
              <a:gd name="T99" fmla="*/ 43 h 113"/>
              <a:gd name="T100" fmla="*/ 111 w 123"/>
              <a:gd name="T101" fmla="*/ 43 h 113"/>
              <a:gd name="T102" fmla="*/ 88 w 123"/>
              <a:gd name="T103" fmla="*/ 47 h 113"/>
              <a:gd name="T104" fmla="*/ 105 w 123"/>
              <a:gd name="T105" fmla="*/ 106 h 113"/>
              <a:gd name="T106" fmla="*/ 78 w 123"/>
              <a:gd name="T107" fmla="*/ 6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13">
                <a:moveTo>
                  <a:pt x="82" y="58"/>
                </a:moveTo>
                <a:cubicBezTo>
                  <a:pt x="88" y="53"/>
                  <a:pt x="88" y="53"/>
                  <a:pt x="88" y="53"/>
                </a:cubicBezTo>
                <a:cubicBezTo>
                  <a:pt x="90" y="54"/>
                  <a:pt x="92" y="54"/>
                  <a:pt x="95" y="54"/>
                </a:cubicBezTo>
                <a:cubicBezTo>
                  <a:pt x="98" y="55"/>
                  <a:pt x="101" y="54"/>
                  <a:pt x="104" y="54"/>
                </a:cubicBezTo>
                <a:cubicBezTo>
                  <a:pt x="108" y="53"/>
                  <a:pt x="112" y="50"/>
                  <a:pt x="115" y="48"/>
                </a:cubicBezTo>
                <a:cubicBezTo>
                  <a:pt x="118" y="45"/>
                  <a:pt x="121" y="41"/>
                  <a:pt x="122" y="38"/>
                </a:cubicBezTo>
                <a:cubicBezTo>
                  <a:pt x="123" y="36"/>
                  <a:pt x="122" y="34"/>
                  <a:pt x="121" y="34"/>
                </a:cubicBezTo>
                <a:cubicBezTo>
                  <a:pt x="120" y="34"/>
                  <a:pt x="119" y="34"/>
                  <a:pt x="119" y="34"/>
                </a:cubicBezTo>
                <a:cubicBezTo>
                  <a:pt x="111" y="36"/>
                  <a:pt x="111" y="36"/>
                  <a:pt x="111" y="36"/>
                </a:cubicBezTo>
                <a:cubicBezTo>
                  <a:pt x="105" y="37"/>
                  <a:pt x="105" y="37"/>
                  <a:pt x="105" y="37"/>
                </a:cubicBezTo>
                <a:cubicBezTo>
                  <a:pt x="100" y="33"/>
                  <a:pt x="100" y="33"/>
                  <a:pt x="100" y="33"/>
                </a:cubicBezTo>
                <a:cubicBezTo>
                  <a:pt x="96" y="28"/>
                  <a:pt x="96" y="28"/>
                  <a:pt x="96" y="28"/>
                </a:cubicBezTo>
                <a:cubicBezTo>
                  <a:pt x="97" y="22"/>
                  <a:pt x="97" y="22"/>
                  <a:pt x="97" y="22"/>
                </a:cubicBezTo>
                <a:cubicBezTo>
                  <a:pt x="99" y="16"/>
                  <a:pt x="99" y="16"/>
                  <a:pt x="99" y="16"/>
                </a:cubicBezTo>
                <a:cubicBezTo>
                  <a:pt x="105" y="14"/>
                  <a:pt x="105" y="14"/>
                  <a:pt x="105" y="14"/>
                </a:cubicBezTo>
                <a:cubicBezTo>
                  <a:pt x="113" y="12"/>
                  <a:pt x="113" y="12"/>
                  <a:pt x="113" y="12"/>
                </a:cubicBezTo>
                <a:cubicBezTo>
                  <a:pt x="115" y="11"/>
                  <a:pt x="115" y="10"/>
                  <a:pt x="115" y="8"/>
                </a:cubicBezTo>
                <a:cubicBezTo>
                  <a:pt x="115" y="8"/>
                  <a:pt x="115" y="7"/>
                  <a:pt x="114" y="7"/>
                </a:cubicBezTo>
                <a:cubicBezTo>
                  <a:pt x="111" y="4"/>
                  <a:pt x="107" y="2"/>
                  <a:pt x="103" y="1"/>
                </a:cubicBezTo>
                <a:cubicBezTo>
                  <a:pt x="99" y="1"/>
                  <a:pt x="95" y="1"/>
                  <a:pt x="90" y="2"/>
                </a:cubicBezTo>
                <a:cubicBezTo>
                  <a:pt x="83" y="4"/>
                  <a:pt x="78" y="8"/>
                  <a:pt x="74" y="14"/>
                </a:cubicBezTo>
                <a:cubicBezTo>
                  <a:pt x="71" y="20"/>
                  <a:pt x="70" y="28"/>
                  <a:pt x="71" y="35"/>
                </a:cubicBezTo>
                <a:cubicBezTo>
                  <a:pt x="71" y="35"/>
                  <a:pt x="71" y="35"/>
                  <a:pt x="71" y="35"/>
                </a:cubicBezTo>
                <a:cubicBezTo>
                  <a:pt x="72" y="35"/>
                  <a:pt x="72" y="35"/>
                  <a:pt x="72" y="35"/>
                </a:cubicBezTo>
                <a:cubicBezTo>
                  <a:pt x="66" y="41"/>
                  <a:pt x="66" y="41"/>
                  <a:pt x="66" y="41"/>
                </a:cubicBezTo>
                <a:cubicBezTo>
                  <a:pt x="48" y="24"/>
                  <a:pt x="48" y="24"/>
                  <a:pt x="48" y="24"/>
                </a:cubicBezTo>
                <a:cubicBezTo>
                  <a:pt x="49" y="23"/>
                  <a:pt x="49" y="22"/>
                  <a:pt x="50" y="21"/>
                </a:cubicBezTo>
                <a:cubicBezTo>
                  <a:pt x="50" y="21"/>
                  <a:pt x="50" y="21"/>
                  <a:pt x="50" y="21"/>
                </a:cubicBezTo>
                <a:cubicBezTo>
                  <a:pt x="50" y="19"/>
                  <a:pt x="51" y="18"/>
                  <a:pt x="51" y="17"/>
                </a:cubicBezTo>
                <a:cubicBezTo>
                  <a:pt x="52" y="15"/>
                  <a:pt x="54" y="13"/>
                  <a:pt x="55" y="13"/>
                </a:cubicBezTo>
                <a:cubicBezTo>
                  <a:pt x="57" y="12"/>
                  <a:pt x="59" y="12"/>
                  <a:pt x="62" y="12"/>
                </a:cubicBezTo>
                <a:cubicBezTo>
                  <a:pt x="63" y="12"/>
                  <a:pt x="64" y="12"/>
                  <a:pt x="64" y="11"/>
                </a:cubicBezTo>
                <a:cubicBezTo>
                  <a:pt x="65" y="10"/>
                  <a:pt x="65" y="8"/>
                  <a:pt x="64" y="7"/>
                </a:cubicBezTo>
                <a:cubicBezTo>
                  <a:pt x="60" y="3"/>
                  <a:pt x="55" y="0"/>
                  <a:pt x="50" y="0"/>
                </a:cubicBezTo>
                <a:cubicBezTo>
                  <a:pt x="45" y="0"/>
                  <a:pt x="41" y="1"/>
                  <a:pt x="36" y="5"/>
                </a:cubicBezTo>
                <a:cubicBezTo>
                  <a:pt x="35" y="5"/>
                  <a:pt x="34" y="6"/>
                  <a:pt x="33" y="6"/>
                </a:cubicBezTo>
                <a:cubicBezTo>
                  <a:pt x="33" y="7"/>
                  <a:pt x="32" y="7"/>
                  <a:pt x="32" y="7"/>
                </a:cubicBezTo>
                <a:cubicBezTo>
                  <a:pt x="30" y="6"/>
                  <a:pt x="30" y="6"/>
                  <a:pt x="30" y="6"/>
                </a:cubicBezTo>
                <a:cubicBezTo>
                  <a:pt x="30" y="6"/>
                  <a:pt x="30" y="6"/>
                  <a:pt x="30" y="6"/>
                </a:cubicBezTo>
                <a:cubicBezTo>
                  <a:pt x="29" y="5"/>
                  <a:pt x="27" y="5"/>
                  <a:pt x="26" y="6"/>
                </a:cubicBezTo>
                <a:cubicBezTo>
                  <a:pt x="13" y="18"/>
                  <a:pt x="13" y="18"/>
                  <a:pt x="13" y="18"/>
                </a:cubicBezTo>
                <a:cubicBezTo>
                  <a:pt x="12" y="20"/>
                  <a:pt x="12" y="21"/>
                  <a:pt x="13" y="22"/>
                </a:cubicBezTo>
                <a:cubicBezTo>
                  <a:pt x="15" y="24"/>
                  <a:pt x="15" y="24"/>
                  <a:pt x="15" y="24"/>
                </a:cubicBezTo>
                <a:cubicBezTo>
                  <a:pt x="14" y="25"/>
                  <a:pt x="14" y="25"/>
                  <a:pt x="14" y="25"/>
                </a:cubicBezTo>
                <a:cubicBezTo>
                  <a:pt x="14" y="25"/>
                  <a:pt x="14" y="25"/>
                  <a:pt x="14" y="25"/>
                </a:cubicBezTo>
                <a:cubicBezTo>
                  <a:pt x="14" y="25"/>
                  <a:pt x="14" y="26"/>
                  <a:pt x="13" y="27"/>
                </a:cubicBezTo>
                <a:cubicBezTo>
                  <a:pt x="13" y="27"/>
                  <a:pt x="13" y="27"/>
                  <a:pt x="12" y="27"/>
                </a:cubicBezTo>
                <a:cubicBezTo>
                  <a:pt x="12" y="27"/>
                  <a:pt x="11" y="28"/>
                  <a:pt x="10" y="27"/>
                </a:cubicBezTo>
                <a:cubicBezTo>
                  <a:pt x="9" y="27"/>
                  <a:pt x="8" y="28"/>
                  <a:pt x="7" y="28"/>
                </a:cubicBezTo>
                <a:cubicBezTo>
                  <a:pt x="1" y="35"/>
                  <a:pt x="1" y="35"/>
                  <a:pt x="1" y="35"/>
                </a:cubicBezTo>
                <a:cubicBezTo>
                  <a:pt x="0" y="36"/>
                  <a:pt x="0" y="38"/>
                  <a:pt x="1" y="39"/>
                </a:cubicBezTo>
                <a:cubicBezTo>
                  <a:pt x="8" y="46"/>
                  <a:pt x="8" y="46"/>
                  <a:pt x="8" y="46"/>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16" y="54"/>
                  <a:pt x="16" y="54"/>
                  <a:pt x="16" y="54"/>
                </a:cubicBezTo>
                <a:cubicBezTo>
                  <a:pt x="18" y="55"/>
                  <a:pt x="19" y="55"/>
                  <a:pt x="21" y="54"/>
                </a:cubicBezTo>
                <a:cubicBezTo>
                  <a:pt x="27" y="48"/>
                  <a:pt x="27" y="48"/>
                  <a:pt x="27" y="48"/>
                </a:cubicBezTo>
                <a:cubicBezTo>
                  <a:pt x="27" y="47"/>
                  <a:pt x="28" y="46"/>
                  <a:pt x="28" y="45"/>
                </a:cubicBezTo>
                <a:cubicBezTo>
                  <a:pt x="28" y="45"/>
                  <a:pt x="28" y="44"/>
                  <a:pt x="28" y="43"/>
                </a:cubicBezTo>
                <a:cubicBezTo>
                  <a:pt x="28" y="43"/>
                  <a:pt x="28" y="43"/>
                  <a:pt x="28" y="42"/>
                </a:cubicBezTo>
                <a:cubicBezTo>
                  <a:pt x="29" y="42"/>
                  <a:pt x="30" y="41"/>
                  <a:pt x="31" y="41"/>
                </a:cubicBezTo>
                <a:cubicBezTo>
                  <a:pt x="31" y="41"/>
                  <a:pt x="31" y="41"/>
                  <a:pt x="31" y="41"/>
                </a:cubicBezTo>
                <a:cubicBezTo>
                  <a:pt x="49" y="58"/>
                  <a:pt x="49" y="58"/>
                  <a:pt x="49" y="58"/>
                </a:cubicBezTo>
                <a:cubicBezTo>
                  <a:pt x="13" y="94"/>
                  <a:pt x="13" y="94"/>
                  <a:pt x="13" y="94"/>
                </a:cubicBezTo>
                <a:cubicBezTo>
                  <a:pt x="11" y="95"/>
                  <a:pt x="11" y="97"/>
                  <a:pt x="13" y="98"/>
                </a:cubicBezTo>
                <a:cubicBezTo>
                  <a:pt x="25" y="111"/>
                  <a:pt x="25" y="111"/>
                  <a:pt x="25" y="111"/>
                </a:cubicBezTo>
                <a:cubicBezTo>
                  <a:pt x="27" y="112"/>
                  <a:pt x="28" y="112"/>
                  <a:pt x="30" y="111"/>
                </a:cubicBezTo>
                <a:cubicBezTo>
                  <a:pt x="66" y="75"/>
                  <a:pt x="66" y="75"/>
                  <a:pt x="66" y="75"/>
                </a:cubicBezTo>
                <a:cubicBezTo>
                  <a:pt x="103" y="112"/>
                  <a:pt x="103" y="112"/>
                  <a:pt x="103" y="112"/>
                </a:cubicBezTo>
                <a:cubicBezTo>
                  <a:pt x="104" y="113"/>
                  <a:pt x="106" y="113"/>
                  <a:pt x="107" y="112"/>
                </a:cubicBezTo>
                <a:cubicBezTo>
                  <a:pt x="120" y="99"/>
                  <a:pt x="120" y="99"/>
                  <a:pt x="120" y="99"/>
                </a:cubicBezTo>
                <a:cubicBezTo>
                  <a:pt x="121" y="98"/>
                  <a:pt x="121" y="96"/>
                  <a:pt x="120" y="95"/>
                </a:cubicBezTo>
                <a:cubicBezTo>
                  <a:pt x="82" y="58"/>
                  <a:pt x="82" y="58"/>
                  <a:pt x="82" y="58"/>
                </a:cubicBezTo>
                <a:close/>
                <a:moveTo>
                  <a:pt x="34" y="35"/>
                </a:moveTo>
                <a:cubicBezTo>
                  <a:pt x="34" y="35"/>
                  <a:pt x="34" y="35"/>
                  <a:pt x="34" y="35"/>
                </a:cubicBezTo>
                <a:cubicBezTo>
                  <a:pt x="33" y="34"/>
                  <a:pt x="31" y="34"/>
                  <a:pt x="30" y="35"/>
                </a:cubicBezTo>
                <a:cubicBezTo>
                  <a:pt x="29" y="35"/>
                  <a:pt x="29" y="36"/>
                  <a:pt x="28" y="36"/>
                </a:cubicBezTo>
                <a:cubicBezTo>
                  <a:pt x="28" y="36"/>
                  <a:pt x="28" y="36"/>
                  <a:pt x="28" y="36"/>
                </a:cubicBezTo>
                <a:cubicBezTo>
                  <a:pt x="28" y="36"/>
                  <a:pt x="28" y="36"/>
                  <a:pt x="28" y="36"/>
                </a:cubicBezTo>
                <a:cubicBezTo>
                  <a:pt x="27" y="36"/>
                  <a:pt x="26" y="37"/>
                  <a:pt x="26" y="37"/>
                </a:cubicBezTo>
                <a:cubicBezTo>
                  <a:pt x="25" y="37"/>
                  <a:pt x="25" y="38"/>
                  <a:pt x="24" y="38"/>
                </a:cubicBezTo>
                <a:cubicBezTo>
                  <a:pt x="24" y="39"/>
                  <a:pt x="23" y="40"/>
                  <a:pt x="22" y="41"/>
                </a:cubicBezTo>
                <a:cubicBezTo>
                  <a:pt x="22" y="42"/>
                  <a:pt x="22" y="43"/>
                  <a:pt x="22" y="45"/>
                </a:cubicBezTo>
                <a:cubicBezTo>
                  <a:pt x="18" y="48"/>
                  <a:pt x="18" y="48"/>
                  <a:pt x="18" y="48"/>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2" y="42"/>
                  <a:pt x="12" y="42"/>
                </a:cubicBezTo>
                <a:cubicBezTo>
                  <a:pt x="7" y="37"/>
                  <a:pt x="7" y="37"/>
                  <a:pt x="7" y="37"/>
                </a:cubicBezTo>
                <a:cubicBezTo>
                  <a:pt x="11" y="33"/>
                  <a:pt x="11" y="33"/>
                  <a:pt x="11" y="33"/>
                </a:cubicBezTo>
                <a:cubicBezTo>
                  <a:pt x="12" y="33"/>
                  <a:pt x="13" y="33"/>
                  <a:pt x="14" y="33"/>
                </a:cubicBezTo>
                <a:cubicBezTo>
                  <a:pt x="15" y="32"/>
                  <a:pt x="17" y="32"/>
                  <a:pt x="18" y="31"/>
                </a:cubicBezTo>
                <a:cubicBezTo>
                  <a:pt x="18" y="30"/>
                  <a:pt x="18" y="30"/>
                  <a:pt x="18" y="30"/>
                </a:cubicBezTo>
                <a:cubicBezTo>
                  <a:pt x="19" y="29"/>
                  <a:pt x="19" y="28"/>
                  <a:pt x="20" y="27"/>
                </a:cubicBezTo>
                <a:cubicBezTo>
                  <a:pt x="20" y="27"/>
                  <a:pt x="20" y="27"/>
                  <a:pt x="20" y="27"/>
                </a:cubicBezTo>
                <a:cubicBezTo>
                  <a:pt x="20" y="27"/>
                  <a:pt x="20" y="26"/>
                  <a:pt x="21" y="25"/>
                </a:cubicBezTo>
                <a:cubicBezTo>
                  <a:pt x="22" y="24"/>
                  <a:pt x="21" y="22"/>
                  <a:pt x="20" y="21"/>
                </a:cubicBezTo>
                <a:cubicBezTo>
                  <a:pt x="20" y="20"/>
                  <a:pt x="20" y="20"/>
                  <a:pt x="20" y="20"/>
                </a:cubicBezTo>
                <a:cubicBezTo>
                  <a:pt x="28" y="12"/>
                  <a:pt x="28" y="12"/>
                  <a:pt x="28" y="12"/>
                </a:cubicBezTo>
                <a:cubicBezTo>
                  <a:pt x="29" y="13"/>
                  <a:pt x="29" y="13"/>
                  <a:pt x="29" y="13"/>
                </a:cubicBezTo>
                <a:cubicBezTo>
                  <a:pt x="30" y="14"/>
                  <a:pt x="32" y="14"/>
                  <a:pt x="33" y="13"/>
                </a:cubicBezTo>
                <a:cubicBezTo>
                  <a:pt x="34" y="12"/>
                  <a:pt x="35" y="12"/>
                  <a:pt x="36" y="11"/>
                </a:cubicBezTo>
                <a:cubicBezTo>
                  <a:pt x="36" y="11"/>
                  <a:pt x="36" y="11"/>
                  <a:pt x="36" y="11"/>
                </a:cubicBezTo>
                <a:cubicBezTo>
                  <a:pt x="37" y="11"/>
                  <a:pt x="38" y="11"/>
                  <a:pt x="39" y="10"/>
                </a:cubicBezTo>
                <a:cubicBezTo>
                  <a:pt x="39" y="10"/>
                  <a:pt x="40" y="10"/>
                  <a:pt x="40" y="10"/>
                </a:cubicBezTo>
                <a:cubicBezTo>
                  <a:pt x="43" y="7"/>
                  <a:pt x="46" y="6"/>
                  <a:pt x="50" y="6"/>
                </a:cubicBezTo>
                <a:cubicBezTo>
                  <a:pt x="51" y="6"/>
                  <a:pt x="53" y="6"/>
                  <a:pt x="54" y="7"/>
                </a:cubicBezTo>
                <a:cubicBezTo>
                  <a:pt x="54" y="7"/>
                  <a:pt x="53" y="7"/>
                  <a:pt x="53" y="7"/>
                </a:cubicBezTo>
                <a:cubicBezTo>
                  <a:pt x="50" y="9"/>
                  <a:pt x="48" y="11"/>
                  <a:pt x="46" y="14"/>
                </a:cubicBezTo>
                <a:cubicBezTo>
                  <a:pt x="46" y="14"/>
                  <a:pt x="46" y="15"/>
                  <a:pt x="46" y="15"/>
                </a:cubicBezTo>
                <a:cubicBezTo>
                  <a:pt x="46" y="16"/>
                  <a:pt x="45" y="17"/>
                  <a:pt x="45" y="19"/>
                </a:cubicBezTo>
                <a:cubicBezTo>
                  <a:pt x="44" y="19"/>
                  <a:pt x="44" y="19"/>
                  <a:pt x="44" y="19"/>
                </a:cubicBezTo>
                <a:cubicBezTo>
                  <a:pt x="44" y="20"/>
                  <a:pt x="43" y="21"/>
                  <a:pt x="42" y="23"/>
                </a:cubicBezTo>
                <a:cubicBezTo>
                  <a:pt x="41" y="24"/>
                  <a:pt x="42" y="25"/>
                  <a:pt x="43" y="26"/>
                </a:cubicBezTo>
                <a:cubicBezTo>
                  <a:pt x="61" y="45"/>
                  <a:pt x="61" y="45"/>
                  <a:pt x="61" y="45"/>
                </a:cubicBezTo>
                <a:cubicBezTo>
                  <a:pt x="53" y="54"/>
                  <a:pt x="53" y="54"/>
                  <a:pt x="53" y="54"/>
                </a:cubicBezTo>
                <a:cubicBezTo>
                  <a:pt x="34" y="35"/>
                  <a:pt x="34" y="35"/>
                  <a:pt x="34" y="35"/>
                </a:cubicBezTo>
                <a:close/>
                <a:moveTo>
                  <a:pt x="27" y="105"/>
                </a:moveTo>
                <a:cubicBezTo>
                  <a:pt x="27" y="105"/>
                  <a:pt x="27" y="105"/>
                  <a:pt x="27" y="105"/>
                </a:cubicBezTo>
                <a:cubicBezTo>
                  <a:pt x="19" y="96"/>
                  <a:pt x="19" y="96"/>
                  <a:pt x="19" y="96"/>
                </a:cubicBezTo>
                <a:cubicBezTo>
                  <a:pt x="55" y="60"/>
                  <a:pt x="55" y="60"/>
                  <a:pt x="55" y="60"/>
                </a:cubicBezTo>
                <a:cubicBezTo>
                  <a:pt x="77" y="38"/>
                  <a:pt x="77" y="38"/>
                  <a:pt x="77" y="38"/>
                </a:cubicBezTo>
                <a:cubicBezTo>
                  <a:pt x="78" y="37"/>
                  <a:pt x="78" y="36"/>
                  <a:pt x="78" y="35"/>
                </a:cubicBezTo>
                <a:cubicBezTo>
                  <a:pt x="77" y="34"/>
                  <a:pt x="77" y="34"/>
                  <a:pt x="77" y="34"/>
                </a:cubicBezTo>
                <a:cubicBezTo>
                  <a:pt x="77" y="33"/>
                  <a:pt x="77" y="33"/>
                  <a:pt x="77" y="33"/>
                </a:cubicBezTo>
                <a:cubicBezTo>
                  <a:pt x="77" y="33"/>
                  <a:pt x="77" y="33"/>
                  <a:pt x="77" y="33"/>
                </a:cubicBezTo>
                <a:cubicBezTo>
                  <a:pt x="76" y="28"/>
                  <a:pt x="76" y="22"/>
                  <a:pt x="79" y="17"/>
                </a:cubicBezTo>
                <a:cubicBezTo>
                  <a:pt x="82" y="13"/>
                  <a:pt x="86" y="9"/>
                  <a:pt x="92" y="7"/>
                </a:cubicBezTo>
                <a:cubicBezTo>
                  <a:pt x="95" y="7"/>
                  <a:pt x="99" y="6"/>
                  <a:pt x="102" y="7"/>
                </a:cubicBezTo>
                <a:cubicBezTo>
                  <a:pt x="103" y="7"/>
                  <a:pt x="104" y="8"/>
                  <a:pt x="105" y="8"/>
                </a:cubicBezTo>
                <a:cubicBezTo>
                  <a:pt x="104" y="8"/>
                  <a:pt x="104" y="8"/>
                  <a:pt x="104" y="8"/>
                </a:cubicBezTo>
                <a:cubicBezTo>
                  <a:pt x="96" y="10"/>
                  <a:pt x="96" y="10"/>
                  <a:pt x="96" y="10"/>
                </a:cubicBezTo>
                <a:cubicBezTo>
                  <a:pt x="95" y="11"/>
                  <a:pt x="94" y="11"/>
                  <a:pt x="94" y="12"/>
                </a:cubicBezTo>
                <a:cubicBezTo>
                  <a:pt x="90" y="28"/>
                  <a:pt x="90" y="28"/>
                  <a:pt x="90" y="28"/>
                </a:cubicBezTo>
                <a:cubicBezTo>
                  <a:pt x="89" y="29"/>
                  <a:pt x="90" y="30"/>
                  <a:pt x="90" y="31"/>
                </a:cubicBezTo>
                <a:cubicBezTo>
                  <a:pt x="96" y="37"/>
                  <a:pt x="96" y="37"/>
                  <a:pt x="96" y="37"/>
                </a:cubicBezTo>
                <a:cubicBezTo>
                  <a:pt x="102" y="43"/>
                  <a:pt x="102" y="43"/>
                  <a:pt x="102" y="43"/>
                </a:cubicBezTo>
                <a:cubicBezTo>
                  <a:pt x="102" y="43"/>
                  <a:pt x="104" y="44"/>
                  <a:pt x="105" y="43"/>
                </a:cubicBezTo>
                <a:cubicBezTo>
                  <a:pt x="113" y="41"/>
                  <a:pt x="113" y="41"/>
                  <a:pt x="113" y="41"/>
                </a:cubicBezTo>
                <a:cubicBezTo>
                  <a:pt x="114" y="41"/>
                  <a:pt x="114" y="41"/>
                  <a:pt x="114" y="41"/>
                </a:cubicBezTo>
                <a:cubicBezTo>
                  <a:pt x="113" y="42"/>
                  <a:pt x="112" y="43"/>
                  <a:pt x="111" y="43"/>
                </a:cubicBezTo>
                <a:cubicBezTo>
                  <a:pt x="109" y="46"/>
                  <a:pt x="106" y="47"/>
                  <a:pt x="103" y="48"/>
                </a:cubicBezTo>
                <a:cubicBezTo>
                  <a:pt x="100" y="49"/>
                  <a:pt x="98" y="49"/>
                  <a:pt x="95" y="49"/>
                </a:cubicBezTo>
                <a:cubicBezTo>
                  <a:pt x="93" y="48"/>
                  <a:pt x="91" y="48"/>
                  <a:pt x="88" y="47"/>
                </a:cubicBezTo>
                <a:cubicBezTo>
                  <a:pt x="87" y="46"/>
                  <a:pt x="86" y="46"/>
                  <a:pt x="85" y="47"/>
                </a:cubicBezTo>
                <a:cubicBezTo>
                  <a:pt x="27" y="105"/>
                  <a:pt x="27" y="105"/>
                  <a:pt x="27" y="105"/>
                </a:cubicBezTo>
                <a:close/>
                <a:moveTo>
                  <a:pt x="105" y="106"/>
                </a:moveTo>
                <a:cubicBezTo>
                  <a:pt x="105" y="106"/>
                  <a:pt x="105" y="106"/>
                  <a:pt x="105" y="106"/>
                </a:cubicBezTo>
                <a:cubicBezTo>
                  <a:pt x="70" y="71"/>
                  <a:pt x="70" y="71"/>
                  <a:pt x="70" y="71"/>
                </a:cubicBezTo>
                <a:cubicBezTo>
                  <a:pt x="78" y="62"/>
                  <a:pt x="78" y="62"/>
                  <a:pt x="78" y="62"/>
                </a:cubicBezTo>
                <a:cubicBezTo>
                  <a:pt x="113" y="97"/>
                  <a:pt x="113" y="97"/>
                  <a:pt x="113" y="97"/>
                </a:cubicBezTo>
                <a:cubicBezTo>
                  <a:pt x="105" y="106"/>
                  <a:pt x="105" y="106"/>
                  <a:pt x="105" y="10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a:spLocks noEditPoints="1"/>
          </p:cNvSpPr>
          <p:nvPr/>
        </p:nvSpPr>
        <p:spPr bwMode="auto">
          <a:xfrm>
            <a:off x="4427691" y="2714904"/>
            <a:ext cx="261346" cy="288706"/>
          </a:xfrm>
          <a:custGeom>
            <a:avLst/>
            <a:gdLst>
              <a:gd name="T0" fmla="*/ 47 w 115"/>
              <a:gd name="T1" fmla="*/ 61 h 126"/>
              <a:gd name="T2" fmla="*/ 47 w 115"/>
              <a:gd name="T3" fmla="*/ 58 h 126"/>
              <a:gd name="T4" fmla="*/ 50 w 115"/>
              <a:gd name="T5" fmla="*/ 55 h 126"/>
              <a:gd name="T6" fmla="*/ 54 w 115"/>
              <a:gd name="T7" fmla="*/ 55 h 126"/>
              <a:gd name="T8" fmla="*/ 62 w 115"/>
              <a:gd name="T9" fmla="*/ 55 h 126"/>
              <a:gd name="T10" fmla="*/ 66 w 115"/>
              <a:gd name="T11" fmla="*/ 56 h 126"/>
              <a:gd name="T12" fmla="*/ 70 w 115"/>
              <a:gd name="T13" fmla="*/ 61 h 126"/>
              <a:gd name="T14" fmla="*/ 70 w 115"/>
              <a:gd name="T15" fmla="*/ 52 h 126"/>
              <a:gd name="T16" fmla="*/ 60 w 115"/>
              <a:gd name="T17" fmla="*/ 49 h 126"/>
              <a:gd name="T18" fmla="*/ 57 w 115"/>
              <a:gd name="T19" fmla="*/ 44 h 126"/>
              <a:gd name="T20" fmla="*/ 54 w 115"/>
              <a:gd name="T21" fmla="*/ 49 h 126"/>
              <a:gd name="T22" fmla="*/ 43 w 115"/>
              <a:gd name="T23" fmla="*/ 52 h 126"/>
              <a:gd name="T24" fmla="*/ 41 w 115"/>
              <a:gd name="T25" fmla="*/ 61 h 126"/>
              <a:gd name="T26" fmla="*/ 41 w 115"/>
              <a:gd name="T27" fmla="*/ 64 h 126"/>
              <a:gd name="T28" fmla="*/ 41 w 115"/>
              <a:gd name="T29" fmla="*/ 68 h 126"/>
              <a:gd name="T30" fmla="*/ 49 w 115"/>
              <a:gd name="T31" fmla="*/ 76 h 126"/>
              <a:gd name="T32" fmla="*/ 52 w 115"/>
              <a:gd name="T33" fmla="*/ 76 h 126"/>
              <a:gd name="T34" fmla="*/ 60 w 115"/>
              <a:gd name="T35" fmla="*/ 76 h 126"/>
              <a:gd name="T36" fmla="*/ 64 w 115"/>
              <a:gd name="T37" fmla="*/ 76 h 126"/>
              <a:gd name="T38" fmla="*/ 67 w 115"/>
              <a:gd name="T39" fmla="*/ 79 h 126"/>
              <a:gd name="T40" fmla="*/ 66 w 115"/>
              <a:gd name="T41" fmla="*/ 91 h 126"/>
              <a:gd name="T42" fmla="*/ 63 w 115"/>
              <a:gd name="T43" fmla="*/ 92 h 126"/>
              <a:gd name="T44" fmla="*/ 54 w 115"/>
              <a:gd name="T45" fmla="*/ 92 h 126"/>
              <a:gd name="T46" fmla="*/ 50 w 115"/>
              <a:gd name="T47" fmla="*/ 92 h 126"/>
              <a:gd name="T48" fmla="*/ 47 w 115"/>
              <a:gd name="T49" fmla="*/ 89 h 126"/>
              <a:gd name="T50" fmla="*/ 41 w 115"/>
              <a:gd name="T51" fmla="*/ 89 h 126"/>
              <a:gd name="T52" fmla="*/ 50 w 115"/>
              <a:gd name="T53" fmla="*/ 98 h 126"/>
              <a:gd name="T54" fmla="*/ 54 w 115"/>
              <a:gd name="T55" fmla="*/ 100 h 126"/>
              <a:gd name="T56" fmla="*/ 60 w 115"/>
              <a:gd name="T57" fmla="*/ 100 h 126"/>
              <a:gd name="T58" fmla="*/ 64 w 115"/>
              <a:gd name="T59" fmla="*/ 98 h 126"/>
              <a:gd name="T60" fmla="*/ 73 w 115"/>
              <a:gd name="T61" fmla="*/ 89 h 126"/>
              <a:gd name="T62" fmla="*/ 73 w 115"/>
              <a:gd name="T63" fmla="*/ 82 h 126"/>
              <a:gd name="T64" fmla="*/ 70 w 115"/>
              <a:gd name="T65" fmla="*/ 73 h 126"/>
              <a:gd name="T66" fmla="*/ 64 w 115"/>
              <a:gd name="T67" fmla="*/ 70 h 126"/>
              <a:gd name="T68" fmla="*/ 60 w 115"/>
              <a:gd name="T69" fmla="*/ 70 h 126"/>
              <a:gd name="T70" fmla="*/ 52 w 115"/>
              <a:gd name="T71" fmla="*/ 70 h 126"/>
              <a:gd name="T72" fmla="*/ 48 w 115"/>
              <a:gd name="T73" fmla="*/ 70 h 126"/>
              <a:gd name="T74" fmla="*/ 47 w 115"/>
              <a:gd name="T75" fmla="*/ 65 h 126"/>
              <a:gd name="T76" fmla="*/ 113 w 115"/>
              <a:gd name="T77" fmla="*/ 118 h 126"/>
              <a:gd name="T78" fmla="*/ 107 w 115"/>
              <a:gd name="T79" fmla="*/ 105 h 126"/>
              <a:gd name="T80" fmla="*/ 104 w 115"/>
              <a:gd name="T81" fmla="*/ 67 h 126"/>
              <a:gd name="T82" fmla="*/ 75 w 115"/>
              <a:gd name="T83" fmla="*/ 24 h 126"/>
              <a:gd name="T84" fmla="*/ 80 w 115"/>
              <a:gd name="T85" fmla="*/ 8 h 126"/>
              <a:gd name="T86" fmla="*/ 76 w 115"/>
              <a:gd name="T87" fmla="*/ 0 h 126"/>
              <a:gd name="T88" fmla="*/ 34 w 115"/>
              <a:gd name="T89" fmla="*/ 1 h 126"/>
              <a:gd name="T90" fmla="*/ 47 w 115"/>
              <a:gd name="T91" fmla="*/ 21 h 126"/>
              <a:gd name="T92" fmla="*/ 24 w 115"/>
              <a:gd name="T93" fmla="*/ 34 h 126"/>
              <a:gd name="T94" fmla="*/ 10 w 115"/>
              <a:gd name="T95" fmla="*/ 67 h 126"/>
              <a:gd name="T96" fmla="*/ 7 w 115"/>
              <a:gd name="T97" fmla="*/ 105 h 126"/>
              <a:gd name="T98" fmla="*/ 0 w 115"/>
              <a:gd name="T99" fmla="*/ 121 h 126"/>
              <a:gd name="T100" fmla="*/ 109 w 115"/>
              <a:gd name="T101" fmla="*/ 126 h 126"/>
              <a:gd name="T102" fmla="*/ 112 w 115"/>
              <a:gd name="T103" fmla="*/ 125 h 126"/>
              <a:gd name="T104" fmla="*/ 65 w 115"/>
              <a:gd name="T105" fmla="*/ 9 h 126"/>
              <a:gd name="T106" fmla="*/ 57 w 115"/>
              <a:gd name="T107" fmla="*/ 17 h 126"/>
              <a:gd name="T108" fmla="*/ 65 w 115"/>
              <a:gd name="T109" fmla="*/ 9 h 126"/>
              <a:gd name="T110" fmla="*/ 13 w 115"/>
              <a:gd name="T111" fmla="*/ 116 h 126"/>
              <a:gd name="T112" fmla="*/ 20 w 115"/>
              <a:gd name="T113" fmla="*/ 90 h 126"/>
              <a:gd name="T114" fmla="*/ 22 w 115"/>
              <a:gd name="T115" fmla="*/ 53 h 126"/>
              <a:gd name="T116" fmla="*/ 43 w 115"/>
              <a:gd name="T117" fmla="*/ 33 h 126"/>
              <a:gd name="T118" fmla="*/ 57 w 115"/>
              <a:gd name="T119" fmla="*/ 30 h 126"/>
              <a:gd name="T120" fmla="*/ 83 w 115"/>
              <a:gd name="T121" fmla="*/ 41 h 126"/>
              <a:gd name="T122" fmla="*/ 94 w 115"/>
              <a:gd name="T123" fmla="*/ 90 h 126"/>
              <a:gd name="T124" fmla="*/ 101 w 115"/>
              <a:gd name="T12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26">
                <a:moveTo>
                  <a:pt x="47" y="64"/>
                </a:moveTo>
                <a:cubicBezTo>
                  <a:pt x="47" y="61"/>
                  <a:pt x="47" y="61"/>
                  <a:pt x="47" y="61"/>
                </a:cubicBezTo>
                <a:cubicBezTo>
                  <a:pt x="47" y="61"/>
                  <a:pt x="47" y="61"/>
                  <a:pt x="47" y="61"/>
                </a:cubicBezTo>
                <a:cubicBezTo>
                  <a:pt x="47" y="58"/>
                  <a:pt x="47" y="58"/>
                  <a:pt x="47" y="58"/>
                </a:cubicBezTo>
                <a:cubicBezTo>
                  <a:pt x="47" y="57"/>
                  <a:pt x="47" y="56"/>
                  <a:pt x="47" y="56"/>
                </a:cubicBezTo>
                <a:cubicBezTo>
                  <a:pt x="48" y="55"/>
                  <a:pt x="49" y="55"/>
                  <a:pt x="50" y="55"/>
                </a:cubicBezTo>
                <a:cubicBezTo>
                  <a:pt x="52" y="55"/>
                  <a:pt x="52" y="55"/>
                  <a:pt x="52" y="55"/>
                </a:cubicBezTo>
                <a:cubicBezTo>
                  <a:pt x="54" y="55"/>
                  <a:pt x="54" y="55"/>
                  <a:pt x="54" y="55"/>
                </a:cubicBezTo>
                <a:cubicBezTo>
                  <a:pt x="60" y="55"/>
                  <a:pt x="60" y="55"/>
                  <a:pt x="60" y="55"/>
                </a:cubicBezTo>
                <a:cubicBezTo>
                  <a:pt x="62" y="55"/>
                  <a:pt x="62" y="55"/>
                  <a:pt x="62" y="55"/>
                </a:cubicBezTo>
                <a:cubicBezTo>
                  <a:pt x="64" y="55"/>
                  <a:pt x="64" y="55"/>
                  <a:pt x="64" y="55"/>
                </a:cubicBezTo>
                <a:cubicBezTo>
                  <a:pt x="65" y="55"/>
                  <a:pt x="66" y="55"/>
                  <a:pt x="66" y="56"/>
                </a:cubicBezTo>
                <a:cubicBezTo>
                  <a:pt x="67" y="56"/>
                  <a:pt x="67" y="57"/>
                  <a:pt x="67" y="58"/>
                </a:cubicBezTo>
                <a:cubicBezTo>
                  <a:pt x="67" y="60"/>
                  <a:pt x="68" y="61"/>
                  <a:pt x="70" y="61"/>
                </a:cubicBezTo>
                <a:cubicBezTo>
                  <a:pt x="72" y="61"/>
                  <a:pt x="73" y="60"/>
                  <a:pt x="73" y="58"/>
                </a:cubicBezTo>
                <a:cubicBezTo>
                  <a:pt x="73" y="56"/>
                  <a:pt x="72" y="53"/>
                  <a:pt x="70" y="52"/>
                </a:cubicBezTo>
                <a:cubicBezTo>
                  <a:pt x="69" y="50"/>
                  <a:pt x="66" y="49"/>
                  <a:pt x="64" y="49"/>
                </a:cubicBezTo>
                <a:cubicBezTo>
                  <a:pt x="60" y="49"/>
                  <a:pt x="60" y="49"/>
                  <a:pt x="60" y="49"/>
                </a:cubicBezTo>
                <a:cubicBezTo>
                  <a:pt x="60" y="47"/>
                  <a:pt x="60" y="47"/>
                  <a:pt x="60" y="47"/>
                </a:cubicBezTo>
                <a:cubicBezTo>
                  <a:pt x="60" y="45"/>
                  <a:pt x="58" y="44"/>
                  <a:pt x="57" y="44"/>
                </a:cubicBezTo>
                <a:cubicBezTo>
                  <a:pt x="55" y="44"/>
                  <a:pt x="54" y="45"/>
                  <a:pt x="54" y="47"/>
                </a:cubicBezTo>
                <a:cubicBezTo>
                  <a:pt x="54" y="49"/>
                  <a:pt x="54" y="49"/>
                  <a:pt x="54" y="49"/>
                </a:cubicBezTo>
                <a:cubicBezTo>
                  <a:pt x="50" y="49"/>
                  <a:pt x="50" y="49"/>
                  <a:pt x="50" y="49"/>
                </a:cubicBezTo>
                <a:cubicBezTo>
                  <a:pt x="47" y="49"/>
                  <a:pt x="45" y="50"/>
                  <a:pt x="43" y="52"/>
                </a:cubicBezTo>
                <a:cubicBezTo>
                  <a:pt x="42" y="53"/>
                  <a:pt x="41" y="56"/>
                  <a:pt x="41" y="58"/>
                </a:cubicBezTo>
                <a:cubicBezTo>
                  <a:pt x="41" y="61"/>
                  <a:pt x="41" y="61"/>
                  <a:pt x="41" y="61"/>
                </a:cubicBezTo>
                <a:cubicBezTo>
                  <a:pt x="41" y="61"/>
                  <a:pt x="41" y="61"/>
                  <a:pt x="41" y="61"/>
                </a:cubicBezTo>
                <a:cubicBezTo>
                  <a:pt x="41" y="64"/>
                  <a:pt x="41" y="64"/>
                  <a:pt x="41" y="64"/>
                </a:cubicBezTo>
                <a:cubicBezTo>
                  <a:pt x="41" y="65"/>
                  <a:pt x="41" y="65"/>
                  <a:pt x="41" y="65"/>
                </a:cubicBezTo>
                <a:cubicBezTo>
                  <a:pt x="41" y="68"/>
                  <a:pt x="41" y="68"/>
                  <a:pt x="41" y="68"/>
                </a:cubicBezTo>
                <a:cubicBezTo>
                  <a:pt x="41" y="70"/>
                  <a:pt x="42" y="72"/>
                  <a:pt x="43" y="74"/>
                </a:cubicBezTo>
                <a:cubicBezTo>
                  <a:pt x="45" y="75"/>
                  <a:pt x="47" y="76"/>
                  <a:pt x="49" y="76"/>
                </a:cubicBezTo>
                <a:cubicBezTo>
                  <a:pt x="50" y="76"/>
                  <a:pt x="50" y="76"/>
                  <a:pt x="50" y="76"/>
                </a:cubicBezTo>
                <a:cubicBezTo>
                  <a:pt x="52" y="76"/>
                  <a:pt x="52" y="76"/>
                  <a:pt x="52" y="76"/>
                </a:cubicBezTo>
                <a:cubicBezTo>
                  <a:pt x="54" y="76"/>
                  <a:pt x="54" y="76"/>
                  <a:pt x="54" y="76"/>
                </a:cubicBezTo>
                <a:cubicBezTo>
                  <a:pt x="60" y="76"/>
                  <a:pt x="60" y="76"/>
                  <a:pt x="60" y="76"/>
                </a:cubicBezTo>
                <a:cubicBezTo>
                  <a:pt x="63" y="76"/>
                  <a:pt x="63" y="76"/>
                  <a:pt x="63" y="76"/>
                </a:cubicBezTo>
                <a:cubicBezTo>
                  <a:pt x="64" y="76"/>
                  <a:pt x="64" y="76"/>
                  <a:pt x="64" y="76"/>
                </a:cubicBezTo>
                <a:cubicBezTo>
                  <a:pt x="65" y="76"/>
                  <a:pt x="66" y="77"/>
                  <a:pt x="66" y="77"/>
                </a:cubicBezTo>
                <a:cubicBezTo>
                  <a:pt x="67" y="78"/>
                  <a:pt x="67" y="79"/>
                  <a:pt x="67" y="79"/>
                </a:cubicBezTo>
                <a:cubicBezTo>
                  <a:pt x="67" y="83"/>
                  <a:pt x="67" y="86"/>
                  <a:pt x="67" y="89"/>
                </a:cubicBezTo>
                <a:cubicBezTo>
                  <a:pt x="67" y="90"/>
                  <a:pt x="67" y="90"/>
                  <a:pt x="66" y="91"/>
                </a:cubicBezTo>
                <a:cubicBezTo>
                  <a:pt x="66" y="92"/>
                  <a:pt x="65" y="92"/>
                  <a:pt x="64" y="92"/>
                </a:cubicBezTo>
                <a:cubicBezTo>
                  <a:pt x="63" y="92"/>
                  <a:pt x="63" y="92"/>
                  <a:pt x="63" y="92"/>
                </a:cubicBezTo>
                <a:cubicBezTo>
                  <a:pt x="60" y="92"/>
                  <a:pt x="60" y="92"/>
                  <a:pt x="60" y="92"/>
                </a:cubicBezTo>
                <a:cubicBezTo>
                  <a:pt x="54" y="92"/>
                  <a:pt x="54" y="92"/>
                  <a:pt x="54" y="92"/>
                </a:cubicBezTo>
                <a:cubicBezTo>
                  <a:pt x="52" y="92"/>
                  <a:pt x="52" y="92"/>
                  <a:pt x="52" y="92"/>
                </a:cubicBezTo>
                <a:cubicBezTo>
                  <a:pt x="50" y="92"/>
                  <a:pt x="50" y="92"/>
                  <a:pt x="50" y="92"/>
                </a:cubicBezTo>
                <a:cubicBezTo>
                  <a:pt x="49" y="92"/>
                  <a:pt x="48" y="92"/>
                  <a:pt x="47" y="91"/>
                </a:cubicBezTo>
                <a:cubicBezTo>
                  <a:pt x="47" y="90"/>
                  <a:pt x="47" y="90"/>
                  <a:pt x="47" y="89"/>
                </a:cubicBezTo>
                <a:cubicBezTo>
                  <a:pt x="47" y="87"/>
                  <a:pt x="45" y="86"/>
                  <a:pt x="44" y="86"/>
                </a:cubicBezTo>
                <a:cubicBezTo>
                  <a:pt x="42" y="86"/>
                  <a:pt x="41" y="87"/>
                  <a:pt x="41" y="89"/>
                </a:cubicBezTo>
                <a:cubicBezTo>
                  <a:pt x="41" y="91"/>
                  <a:pt x="42" y="94"/>
                  <a:pt x="43" y="95"/>
                </a:cubicBezTo>
                <a:cubicBezTo>
                  <a:pt x="45" y="97"/>
                  <a:pt x="47" y="98"/>
                  <a:pt x="50" y="98"/>
                </a:cubicBezTo>
                <a:cubicBezTo>
                  <a:pt x="54" y="98"/>
                  <a:pt x="54" y="98"/>
                  <a:pt x="54" y="98"/>
                </a:cubicBezTo>
                <a:cubicBezTo>
                  <a:pt x="54" y="100"/>
                  <a:pt x="54" y="100"/>
                  <a:pt x="54" y="100"/>
                </a:cubicBezTo>
                <a:cubicBezTo>
                  <a:pt x="54" y="102"/>
                  <a:pt x="55" y="103"/>
                  <a:pt x="57" y="103"/>
                </a:cubicBezTo>
                <a:cubicBezTo>
                  <a:pt x="58" y="103"/>
                  <a:pt x="60" y="102"/>
                  <a:pt x="60" y="100"/>
                </a:cubicBezTo>
                <a:cubicBezTo>
                  <a:pt x="60" y="98"/>
                  <a:pt x="60" y="98"/>
                  <a:pt x="60" y="98"/>
                </a:cubicBezTo>
                <a:cubicBezTo>
                  <a:pt x="64" y="98"/>
                  <a:pt x="64" y="98"/>
                  <a:pt x="64" y="98"/>
                </a:cubicBezTo>
                <a:cubicBezTo>
                  <a:pt x="66" y="98"/>
                  <a:pt x="69" y="97"/>
                  <a:pt x="70" y="95"/>
                </a:cubicBezTo>
                <a:cubicBezTo>
                  <a:pt x="72" y="94"/>
                  <a:pt x="73" y="91"/>
                  <a:pt x="73" y="89"/>
                </a:cubicBezTo>
                <a:cubicBezTo>
                  <a:pt x="73" y="82"/>
                  <a:pt x="73" y="82"/>
                  <a:pt x="73" y="82"/>
                </a:cubicBezTo>
                <a:cubicBezTo>
                  <a:pt x="73" y="82"/>
                  <a:pt x="73" y="82"/>
                  <a:pt x="73" y="82"/>
                </a:cubicBezTo>
                <a:cubicBezTo>
                  <a:pt x="73" y="79"/>
                  <a:pt x="73" y="79"/>
                  <a:pt x="73" y="79"/>
                </a:cubicBezTo>
                <a:cubicBezTo>
                  <a:pt x="73" y="77"/>
                  <a:pt x="72" y="75"/>
                  <a:pt x="70" y="73"/>
                </a:cubicBezTo>
                <a:cubicBezTo>
                  <a:pt x="69" y="72"/>
                  <a:pt x="67" y="71"/>
                  <a:pt x="64" y="71"/>
                </a:cubicBezTo>
                <a:cubicBezTo>
                  <a:pt x="64" y="70"/>
                  <a:pt x="64" y="70"/>
                  <a:pt x="64" y="70"/>
                </a:cubicBezTo>
                <a:cubicBezTo>
                  <a:pt x="62" y="70"/>
                  <a:pt x="62" y="70"/>
                  <a:pt x="62" y="70"/>
                </a:cubicBezTo>
                <a:cubicBezTo>
                  <a:pt x="60" y="70"/>
                  <a:pt x="60" y="70"/>
                  <a:pt x="60" y="70"/>
                </a:cubicBezTo>
                <a:cubicBezTo>
                  <a:pt x="54" y="70"/>
                  <a:pt x="54" y="70"/>
                  <a:pt x="54" y="70"/>
                </a:cubicBezTo>
                <a:cubicBezTo>
                  <a:pt x="52" y="70"/>
                  <a:pt x="52" y="70"/>
                  <a:pt x="52" y="70"/>
                </a:cubicBezTo>
                <a:cubicBezTo>
                  <a:pt x="50" y="70"/>
                  <a:pt x="50" y="70"/>
                  <a:pt x="50" y="70"/>
                </a:cubicBezTo>
                <a:cubicBezTo>
                  <a:pt x="49" y="70"/>
                  <a:pt x="48" y="70"/>
                  <a:pt x="48" y="70"/>
                </a:cubicBezTo>
                <a:cubicBezTo>
                  <a:pt x="47" y="69"/>
                  <a:pt x="47" y="68"/>
                  <a:pt x="47" y="68"/>
                </a:cubicBezTo>
                <a:cubicBezTo>
                  <a:pt x="47" y="65"/>
                  <a:pt x="47" y="65"/>
                  <a:pt x="47" y="65"/>
                </a:cubicBezTo>
                <a:cubicBezTo>
                  <a:pt x="47" y="64"/>
                  <a:pt x="47" y="64"/>
                  <a:pt x="47" y="64"/>
                </a:cubicBezTo>
                <a:close/>
                <a:moveTo>
                  <a:pt x="113" y="118"/>
                </a:moveTo>
                <a:cubicBezTo>
                  <a:pt x="113" y="118"/>
                  <a:pt x="113" y="118"/>
                  <a:pt x="113" y="118"/>
                </a:cubicBezTo>
                <a:cubicBezTo>
                  <a:pt x="111" y="115"/>
                  <a:pt x="108" y="110"/>
                  <a:pt x="107" y="105"/>
                </a:cubicBezTo>
                <a:cubicBezTo>
                  <a:pt x="105" y="100"/>
                  <a:pt x="104" y="95"/>
                  <a:pt x="104" y="90"/>
                </a:cubicBezTo>
                <a:cubicBezTo>
                  <a:pt x="104" y="67"/>
                  <a:pt x="104" y="67"/>
                  <a:pt x="104" y="67"/>
                </a:cubicBezTo>
                <a:cubicBezTo>
                  <a:pt x="104" y="54"/>
                  <a:pt x="99" y="42"/>
                  <a:pt x="90" y="34"/>
                </a:cubicBezTo>
                <a:cubicBezTo>
                  <a:pt x="85" y="29"/>
                  <a:pt x="80" y="26"/>
                  <a:pt x="75" y="24"/>
                </a:cubicBezTo>
                <a:cubicBezTo>
                  <a:pt x="72" y="23"/>
                  <a:pt x="69" y="22"/>
                  <a:pt x="67" y="21"/>
                </a:cubicBezTo>
                <a:cubicBezTo>
                  <a:pt x="80" y="8"/>
                  <a:pt x="80" y="8"/>
                  <a:pt x="80" y="8"/>
                </a:cubicBezTo>
                <a:cubicBezTo>
                  <a:pt x="81" y="7"/>
                  <a:pt x="81" y="6"/>
                  <a:pt x="81" y="5"/>
                </a:cubicBezTo>
                <a:cubicBezTo>
                  <a:pt x="81" y="2"/>
                  <a:pt x="79" y="0"/>
                  <a:pt x="76" y="0"/>
                </a:cubicBezTo>
                <a:cubicBezTo>
                  <a:pt x="37" y="0"/>
                  <a:pt x="37" y="0"/>
                  <a:pt x="37" y="0"/>
                </a:cubicBezTo>
                <a:cubicBezTo>
                  <a:pt x="36" y="0"/>
                  <a:pt x="35" y="0"/>
                  <a:pt x="34" y="1"/>
                </a:cubicBezTo>
                <a:cubicBezTo>
                  <a:pt x="32" y="3"/>
                  <a:pt x="32" y="6"/>
                  <a:pt x="34" y="8"/>
                </a:cubicBezTo>
                <a:cubicBezTo>
                  <a:pt x="47" y="21"/>
                  <a:pt x="47" y="21"/>
                  <a:pt x="47" y="21"/>
                </a:cubicBezTo>
                <a:cubicBezTo>
                  <a:pt x="44" y="22"/>
                  <a:pt x="42" y="23"/>
                  <a:pt x="39" y="24"/>
                </a:cubicBezTo>
                <a:cubicBezTo>
                  <a:pt x="33" y="26"/>
                  <a:pt x="28" y="29"/>
                  <a:pt x="24" y="34"/>
                </a:cubicBezTo>
                <a:cubicBezTo>
                  <a:pt x="19" y="38"/>
                  <a:pt x="16" y="43"/>
                  <a:pt x="13" y="49"/>
                </a:cubicBezTo>
                <a:cubicBezTo>
                  <a:pt x="11" y="55"/>
                  <a:pt x="10" y="61"/>
                  <a:pt x="10" y="67"/>
                </a:cubicBezTo>
                <a:cubicBezTo>
                  <a:pt x="10" y="90"/>
                  <a:pt x="10" y="90"/>
                  <a:pt x="10" y="90"/>
                </a:cubicBezTo>
                <a:cubicBezTo>
                  <a:pt x="10" y="95"/>
                  <a:pt x="9" y="100"/>
                  <a:pt x="7" y="105"/>
                </a:cubicBezTo>
                <a:cubicBezTo>
                  <a:pt x="5" y="110"/>
                  <a:pt x="3" y="115"/>
                  <a:pt x="1" y="118"/>
                </a:cubicBezTo>
                <a:cubicBezTo>
                  <a:pt x="0" y="119"/>
                  <a:pt x="0" y="120"/>
                  <a:pt x="0" y="121"/>
                </a:cubicBezTo>
                <a:cubicBezTo>
                  <a:pt x="0" y="124"/>
                  <a:pt x="2" y="126"/>
                  <a:pt x="5" y="126"/>
                </a:cubicBezTo>
                <a:cubicBezTo>
                  <a:pt x="109" y="126"/>
                  <a:pt x="109" y="126"/>
                  <a:pt x="109" y="126"/>
                </a:cubicBezTo>
                <a:cubicBezTo>
                  <a:pt x="109" y="126"/>
                  <a:pt x="109" y="126"/>
                  <a:pt x="109" y="126"/>
                </a:cubicBezTo>
                <a:cubicBezTo>
                  <a:pt x="110" y="126"/>
                  <a:pt x="111" y="126"/>
                  <a:pt x="112" y="125"/>
                </a:cubicBezTo>
                <a:cubicBezTo>
                  <a:pt x="114" y="123"/>
                  <a:pt x="115" y="120"/>
                  <a:pt x="113" y="118"/>
                </a:cubicBezTo>
                <a:close/>
                <a:moveTo>
                  <a:pt x="65" y="9"/>
                </a:moveTo>
                <a:cubicBezTo>
                  <a:pt x="65" y="9"/>
                  <a:pt x="65" y="9"/>
                  <a:pt x="65" y="9"/>
                </a:cubicBezTo>
                <a:cubicBezTo>
                  <a:pt x="57" y="17"/>
                  <a:pt x="57" y="17"/>
                  <a:pt x="57" y="17"/>
                </a:cubicBezTo>
                <a:cubicBezTo>
                  <a:pt x="49" y="9"/>
                  <a:pt x="49" y="9"/>
                  <a:pt x="49" y="9"/>
                </a:cubicBezTo>
                <a:cubicBezTo>
                  <a:pt x="65" y="9"/>
                  <a:pt x="65" y="9"/>
                  <a:pt x="65" y="9"/>
                </a:cubicBezTo>
                <a:close/>
                <a:moveTo>
                  <a:pt x="13" y="116"/>
                </a:moveTo>
                <a:cubicBezTo>
                  <a:pt x="13" y="116"/>
                  <a:pt x="13" y="116"/>
                  <a:pt x="13" y="116"/>
                </a:cubicBezTo>
                <a:cubicBezTo>
                  <a:pt x="14" y="114"/>
                  <a:pt x="15" y="111"/>
                  <a:pt x="16" y="108"/>
                </a:cubicBezTo>
                <a:cubicBezTo>
                  <a:pt x="18" y="102"/>
                  <a:pt x="20" y="96"/>
                  <a:pt x="20" y="90"/>
                </a:cubicBezTo>
                <a:cubicBezTo>
                  <a:pt x="20" y="67"/>
                  <a:pt x="20" y="67"/>
                  <a:pt x="20" y="67"/>
                </a:cubicBezTo>
                <a:cubicBezTo>
                  <a:pt x="20" y="62"/>
                  <a:pt x="21" y="57"/>
                  <a:pt x="22" y="53"/>
                </a:cubicBezTo>
                <a:cubicBezTo>
                  <a:pt x="24" y="48"/>
                  <a:pt x="27" y="44"/>
                  <a:pt x="30" y="41"/>
                </a:cubicBezTo>
                <a:cubicBezTo>
                  <a:pt x="34" y="37"/>
                  <a:pt x="38" y="34"/>
                  <a:pt x="43" y="33"/>
                </a:cubicBezTo>
                <a:cubicBezTo>
                  <a:pt x="47" y="31"/>
                  <a:pt x="52" y="30"/>
                  <a:pt x="57" y="30"/>
                </a:cubicBezTo>
                <a:cubicBezTo>
                  <a:pt x="57" y="30"/>
                  <a:pt x="57" y="30"/>
                  <a:pt x="57" y="30"/>
                </a:cubicBezTo>
                <a:cubicBezTo>
                  <a:pt x="62" y="30"/>
                  <a:pt x="67" y="31"/>
                  <a:pt x="71" y="33"/>
                </a:cubicBezTo>
                <a:cubicBezTo>
                  <a:pt x="75" y="34"/>
                  <a:pt x="79" y="37"/>
                  <a:pt x="83" y="41"/>
                </a:cubicBezTo>
                <a:cubicBezTo>
                  <a:pt x="90" y="48"/>
                  <a:pt x="94" y="57"/>
                  <a:pt x="94" y="67"/>
                </a:cubicBezTo>
                <a:cubicBezTo>
                  <a:pt x="94" y="90"/>
                  <a:pt x="94" y="90"/>
                  <a:pt x="94" y="90"/>
                </a:cubicBezTo>
                <a:cubicBezTo>
                  <a:pt x="94" y="96"/>
                  <a:pt x="95" y="102"/>
                  <a:pt x="97" y="108"/>
                </a:cubicBezTo>
                <a:cubicBezTo>
                  <a:pt x="98" y="111"/>
                  <a:pt x="99" y="114"/>
                  <a:pt x="101" y="116"/>
                </a:cubicBezTo>
                <a:cubicBezTo>
                  <a:pt x="13" y="116"/>
                  <a:pt x="13" y="116"/>
                  <a:pt x="13"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a:spLocks noEditPoints="1"/>
          </p:cNvSpPr>
          <p:nvPr/>
        </p:nvSpPr>
        <p:spPr bwMode="auto">
          <a:xfrm>
            <a:off x="3215271" y="2714904"/>
            <a:ext cx="251120" cy="288706"/>
          </a:xfrm>
          <a:custGeom>
            <a:avLst/>
            <a:gdLst>
              <a:gd name="T0" fmla="*/ 27 w 110"/>
              <a:gd name="T1" fmla="*/ 90 h 126"/>
              <a:gd name="T2" fmla="*/ 27 w 110"/>
              <a:gd name="T3" fmla="*/ 96 h 126"/>
              <a:gd name="T4" fmla="*/ 86 w 110"/>
              <a:gd name="T5" fmla="*/ 93 h 126"/>
              <a:gd name="T6" fmla="*/ 24 w 110"/>
              <a:gd name="T7" fmla="*/ 52 h 126"/>
              <a:gd name="T8" fmla="*/ 27 w 110"/>
              <a:gd name="T9" fmla="*/ 55 h 126"/>
              <a:gd name="T10" fmla="*/ 86 w 110"/>
              <a:gd name="T11" fmla="*/ 52 h 126"/>
              <a:gd name="T12" fmla="*/ 27 w 110"/>
              <a:gd name="T13" fmla="*/ 49 h 126"/>
              <a:gd name="T14" fmla="*/ 109 w 110"/>
              <a:gd name="T15" fmla="*/ 36 h 126"/>
              <a:gd name="T16" fmla="*/ 74 w 110"/>
              <a:gd name="T17" fmla="*/ 1 h 126"/>
              <a:gd name="T18" fmla="*/ 13 w 110"/>
              <a:gd name="T19" fmla="*/ 0 h 126"/>
              <a:gd name="T20" fmla="*/ 0 w 110"/>
              <a:gd name="T21" fmla="*/ 13 h 126"/>
              <a:gd name="T22" fmla="*/ 4 w 110"/>
              <a:gd name="T23" fmla="*/ 122 h 126"/>
              <a:gd name="T24" fmla="*/ 13 w 110"/>
              <a:gd name="T25" fmla="*/ 126 h 126"/>
              <a:gd name="T26" fmla="*/ 106 w 110"/>
              <a:gd name="T27" fmla="*/ 122 h 126"/>
              <a:gd name="T28" fmla="*/ 110 w 110"/>
              <a:gd name="T29" fmla="*/ 113 h 126"/>
              <a:gd name="T30" fmla="*/ 109 w 110"/>
              <a:gd name="T31" fmla="*/ 36 h 126"/>
              <a:gd name="T32" fmla="*/ 73 w 110"/>
              <a:gd name="T33" fmla="*/ 14 h 126"/>
              <a:gd name="T34" fmla="*/ 79 w 110"/>
              <a:gd name="T35" fmla="*/ 37 h 126"/>
              <a:gd name="T36" fmla="*/ 75 w 110"/>
              <a:gd name="T37" fmla="*/ 35 h 126"/>
              <a:gd name="T38" fmla="*/ 73 w 110"/>
              <a:gd name="T39" fmla="*/ 14 h 126"/>
              <a:gd name="T40" fmla="*/ 101 w 110"/>
              <a:gd name="T41" fmla="*/ 113 h 126"/>
              <a:gd name="T42" fmla="*/ 100 w 110"/>
              <a:gd name="T43" fmla="*/ 115 h 126"/>
              <a:gd name="T44" fmla="*/ 13 w 110"/>
              <a:gd name="T45" fmla="*/ 116 h 126"/>
              <a:gd name="T46" fmla="*/ 10 w 110"/>
              <a:gd name="T47" fmla="*/ 113 h 126"/>
              <a:gd name="T48" fmla="*/ 11 w 110"/>
              <a:gd name="T49" fmla="*/ 10 h 126"/>
              <a:gd name="T50" fmla="*/ 68 w 110"/>
              <a:gd name="T51" fmla="*/ 9 h 126"/>
              <a:gd name="T52" fmla="*/ 71 w 110"/>
              <a:gd name="T53" fmla="*/ 39 h 126"/>
              <a:gd name="T54" fmla="*/ 79 w 110"/>
              <a:gd name="T55" fmla="*/ 43 h 126"/>
              <a:gd name="T56" fmla="*/ 101 w 110"/>
              <a:gd name="T57" fmla="*/ 113 h 126"/>
              <a:gd name="T58" fmla="*/ 83 w 110"/>
              <a:gd name="T59" fmla="*/ 70 h 126"/>
              <a:gd name="T60" fmla="*/ 24 w 110"/>
              <a:gd name="T61" fmla="*/ 73 h 126"/>
              <a:gd name="T62" fmla="*/ 83 w 110"/>
              <a:gd name="T63" fmla="*/ 76 h 126"/>
              <a:gd name="T64" fmla="*/ 83 w 110"/>
              <a:gd name="T65"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83" y="90"/>
                </a:moveTo>
                <a:cubicBezTo>
                  <a:pt x="27" y="90"/>
                  <a:pt x="27" y="90"/>
                  <a:pt x="27" y="90"/>
                </a:cubicBezTo>
                <a:cubicBezTo>
                  <a:pt x="25" y="90"/>
                  <a:pt x="24" y="92"/>
                  <a:pt x="24" y="93"/>
                </a:cubicBezTo>
                <a:cubicBezTo>
                  <a:pt x="24" y="95"/>
                  <a:pt x="25" y="96"/>
                  <a:pt x="27" y="96"/>
                </a:cubicBezTo>
                <a:cubicBezTo>
                  <a:pt x="83" y="96"/>
                  <a:pt x="83" y="96"/>
                  <a:pt x="83" y="96"/>
                </a:cubicBezTo>
                <a:cubicBezTo>
                  <a:pt x="85" y="96"/>
                  <a:pt x="86" y="95"/>
                  <a:pt x="86" y="93"/>
                </a:cubicBezTo>
                <a:cubicBezTo>
                  <a:pt x="86" y="92"/>
                  <a:pt x="85" y="90"/>
                  <a:pt x="83" y="90"/>
                </a:cubicBezTo>
                <a:close/>
                <a:moveTo>
                  <a:pt x="24" y="52"/>
                </a:moveTo>
                <a:cubicBezTo>
                  <a:pt x="24" y="52"/>
                  <a:pt x="24" y="52"/>
                  <a:pt x="24" y="52"/>
                </a:cubicBezTo>
                <a:cubicBezTo>
                  <a:pt x="24" y="54"/>
                  <a:pt x="25" y="55"/>
                  <a:pt x="27" y="55"/>
                </a:cubicBezTo>
                <a:cubicBezTo>
                  <a:pt x="83" y="55"/>
                  <a:pt x="83" y="55"/>
                  <a:pt x="83" y="55"/>
                </a:cubicBezTo>
                <a:cubicBezTo>
                  <a:pt x="85" y="55"/>
                  <a:pt x="86" y="54"/>
                  <a:pt x="86" y="52"/>
                </a:cubicBezTo>
                <a:cubicBezTo>
                  <a:pt x="86" y="51"/>
                  <a:pt x="85" y="49"/>
                  <a:pt x="83" y="49"/>
                </a:cubicBezTo>
                <a:cubicBezTo>
                  <a:pt x="27" y="49"/>
                  <a:pt x="27" y="49"/>
                  <a:pt x="27" y="49"/>
                </a:cubicBezTo>
                <a:cubicBezTo>
                  <a:pt x="25" y="49"/>
                  <a:pt x="24" y="51"/>
                  <a:pt x="24" y="52"/>
                </a:cubicBezTo>
                <a:close/>
                <a:moveTo>
                  <a:pt x="109" y="36"/>
                </a:moveTo>
                <a:cubicBezTo>
                  <a:pt x="109" y="36"/>
                  <a:pt x="109" y="36"/>
                  <a:pt x="109" y="36"/>
                </a:cubicBezTo>
                <a:cubicBezTo>
                  <a:pt x="74" y="1"/>
                  <a:pt x="74" y="1"/>
                  <a:pt x="74" y="1"/>
                </a:cubicBezTo>
                <a:cubicBezTo>
                  <a:pt x="73" y="0"/>
                  <a:pt x="72" y="0"/>
                  <a:pt x="70" y="0"/>
                </a:cubicBezTo>
                <a:cubicBezTo>
                  <a:pt x="13" y="0"/>
                  <a:pt x="13" y="0"/>
                  <a:pt x="13" y="0"/>
                </a:cubicBezTo>
                <a:cubicBezTo>
                  <a:pt x="9" y="0"/>
                  <a:pt x="6" y="1"/>
                  <a:pt x="4" y="3"/>
                </a:cubicBezTo>
                <a:cubicBezTo>
                  <a:pt x="1" y="6"/>
                  <a:pt x="0" y="9"/>
                  <a:pt x="0" y="13"/>
                </a:cubicBezTo>
                <a:cubicBezTo>
                  <a:pt x="0" y="113"/>
                  <a:pt x="0" y="113"/>
                  <a:pt x="0" y="113"/>
                </a:cubicBezTo>
                <a:cubicBezTo>
                  <a:pt x="0" y="116"/>
                  <a:pt x="1" y="120"/>
                  <a:pt x="4" y="122"/>
                </a:cubicBezTo>
                <a:cubicBezTo>
                  <a:pt x="4" y="122"/>
                  <a:pt x="4" y="122"/>
                  <a:pt x="4" y="122"/>
                </a:cubicBezTo>
                <a:cubicBezTo>
                  <a:pt x="6" y="124"/>
                  <a:pt x="9" y="126"/>
                  <a:pt x="13" y="126"/>
                </a:cubicBezTo>
                <a:cubicBezTo>
                  <a:pt x="97" y="126"/>
                  <a:pt x="97" y="126"/>
                  <a:pt x="97" y="126"/>
                </a:cubicBezTo>
                <a:cubicBezTo>
                  <a:pt x="101" y="126"/>
                  <a:pt x="104" y="124"/>
                  <a:pt x="106" y="122"/>
                </a:cubicBezTo>
                <a:cubicBezTo>
                  <a:pt x="107" y="122"/>
                  <a:pt x="107" y="122"/>
                  <a:pt x="107" y="122"/>
                </a:cubicBezTo>
                <a:cubicBezTo>
                  <a:pt x="109" y="120"/>
                  <a:pt x="110" y="116"/>
                  <a:pt x="110" y="113"/>
                </a:cubicBezTo>
                <a:cubicBezTo>
                  <a:pt x="110" y="40"/>
                  <a:pt x="110" y="40"/>
                  <a:pt x="110" y="40"/>
                </a:cubicBezTo>
                <a:cubicBezTo>
                  <a:pt x="110" y="38"/>
                  <a:pt x="110" y="37"/>
                  <a:pt x="109" y="36"/>
                </a:cubicBezTo>
                <a:close/>
                <a:moveTo>
                  <a:pt x="73" y="14"/>
                </a:moveTo>
                <a:cubicBezTo>
                  <a:pt x="73" y="14"/>
                  <a:pt x="73" y="14"/>
                  <a:pt x="73" y="14"/>
                </a:cubicBezTo>
                <a:cubicBezTo>
                  <a:pt x="96" y="37"/>
                  <a:pt x="96" y="37"/>
                  <a:pt x="96" y="37"/>
                </a:cubicBezTo>
                <a:cubicBezTo>
                  <a:pt x="79" y="37"/>
                  <a:pt x="79" y="37"/>
                  <a:pt x="79" y="37"/>
                </a:cubicBezTo>
                <a:cubicBezTo>
                  <a:pt x="77" y="37"/>
                  <a:pt x="76" y="36"/>
                  <a:pt x="75" y="35"/>
                </a:cubicBezTo>
                <a:cubicBezTo>
                  <a:pt x="75" y="35"/>
                  <a:pt x="75" y="35"/>
                  <a:pt x="75" y="35"/>
                </a:cubicBezTo>
                <a:cubicBezTo>
                  <a:pt x="74" y="34"/>
                  <a:pt x="73" y="33"/>
                  <a:pt x="73" y="31"/>
                </a:cubicBezTo>
                <a:cubicBezTo>
                  <a:pt x="73" y="14"/>
                  <a:pt x="73" y="14"/>
                  <a:pt x="73" y="14"/>
                </a:cubicBezTo>
                <a:close/>
                <a:moveTo>
                  <a:pt x="101" y="113"/>
                </a:moveTo>
                <a:cubicBezTo>
                  <a:pt x="101" y="113"/>
                  <a:pt x="101" y="113"/>
                  <a:pt x="101" y="113"/>
                </a:cubicBezTo>
                <a:cubicBezTo>
                  <a:pt x="101" y="114"/>
                  <a:pt x="100" y="115"/>
                  <a:pt x="100" y="115"/>
                </a:cubicBezTo>
                <a:cubicBezTo>
                  <a:pt x="100" y="115"/>
                  <a:pt x="100" y="115"/>
                  <a:pt x="100" y="115"/>
                </a:cubicBezTo>
                <a:cubicBezTo>
                  <a:pt x="99" y="116"/>
                  <a:pt x="98" y="116"/>
                  <a:pt x="97" y="116"/>
                </a:cubicBezTo>
                <a:cubicBezTo>
                  <a:pt x="13" y="116"/>
                  <a:pt x="13" y="116"/>
                  <a:pt x="13" y="116"/>
                </a:cubicBezTo>
                <a:cubicBezTo>
                  <a:pt x="12" y="116"/>
                  <a:pt x="11" y="116"/>
                  <a:pt x="11" y="115"/>
                </a:cubicBezTo>
                <a:cubicBezTo>
                  <a:pt x="10" y="115"/>
                  <a:pt x="10" y="114"/>
                  <a:pt x="10" y="113"/>
                </a:cubicBezTo>
                <a:cubicBezTo>
                  <a:pt x="10" y="13"/>
                  <a:pt x="10" y="13"/>
                  <a:pt x="10" y="13"/>
                </a:cubicBezTo>
                <a:cubicBezTo>
                  <a:pt x="10" y="12"/>
                  <a:pt x="10" y="11"/>
                  <a:pt x="11" y="10"/>
                </a:cubicBezTo>
                <a:cubicBezTo>
                  <a:pt x="11" y="10"/>
                  <a:pt x="12" y="9"/>
                  <a:pt x="13" y="9"/>
                </a:cubicBezTo>
                <a:cubicBezTo>
                  <a:pt x="68" y="9"/>
                  <a:pt x="68" y="9"/>
                  <a:pt x="68" y="9"/>
                </a:cubicBezTo>
                <a:cubicBezTo>
                  <a:pt x="68" y="31"/>
                  <a:pt x="68" y="31"/>
                  <a:pt x="68" y="31"/>
                </a:cubicBezTo>
                <a:cubicBezTo>
                  <a:pt x="68" y="34"/>
                  <a:pt x="69" y="37"/>
                  <a:pt x="71" y="39"/>
                </a:cubicBezTo>
                <a:cubicBezTo>
                  <a:pt x="71" y="39"/>
                  <a:pt x="71" y="39"/>
                  <a:pt x="71" y="39"/>
                </a:cubicBezTo>
                <a:cubicBezTo>
                  <a:pt x="73" y="41"/>
                  <a:pt x="75" y="43"/>
                  <a:pt x="79" y="43"/>
                </a:cubicBezTo>
                <a:cubicBezTo>
                  <a:pt x="101" y="43"/>
                  <a:pt x="101" y="43"/>
                  <a:pt x="101" y="43"/>
                </a:cubicBezTo>
                <a:cubicBezTo>
                  <a:pt x="101" y="113"/>
                  <a:pt x="101" y="113"/>
                  <a:pt x="101" y="113"/>
                </a:cubicBezTo>
                <a:close/>
                <a:moveTo>
                  <a:pt x="83" y="70"/>
                </a:moveTo>
                <a:cubicBezTo>
                  <a:pt x="83" y="70"/>
                  <a:pt x="83" y="70"/>
                  <a:pt x="83" y="70"/>
                </a:cubicBezTo>
                <a:cubicBezTo>
                  <a:pt x="27" y="70"/>
                  <a:pt x="27" y="70"/>
                  <a:pt x="27" y="70"/>
                </a:cubicBezTo>
                <a:cubicBezTo>
                  <a:pt x="25" y="70"/>
                  <a:pt x="24" y="71"/>
                  <a:pt x="24" y="73"/>
                </a:cubicBezTo>
                <a:cubicBezTo>
                  <a:pt x="24" y="74"/>
                  <a:pt x="25" y="76"/>
                  <a:pt x="27" y="76"/>
                </a:cubicBezTo>
                <a:cubicBezTo>
                  <a:pt x="83" y="76"/>
                  <a:pt x="83" y="76"/>
                  <a:pt x="83" y="76"/>
                </a:cubicBezTo>
                <a:cubicBezTo>
                  <a:pt x="85" y="76"/>
                  <a:pt x="86" y="74"/>
                  <a:pt x="86" y="73"/>
                </a:cubicBezTo>
                <a:cubicBezTo>
                  <a:pt x="86" y="71"/>
                  <a:pt x="85" y="70"/>
                  <a:pt x="83"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24"/>
          <p:cNvSpPr>
            <a:spLocks noChangeArrowheads="1"/>
          </p:cNvSpPr>
          <p:nvPr/>
        </p:nvSpPr>
        <p:spPr bwMode="auto">
          <a:xfrm>
            <a:off x="1412718" y="3551576"/>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4" name="Rectangle 24"/>
          <p:cNvSpPr>
            <a:spLocks noChangeArrowheads="1"/>
          </p:cNvSpPr>
          <p:nvPr/>
        </p:nvSpPr>
        <p:spPr bwMode="auto">
          <a:xfrm>
            <a:off x="2646006" y="1447422"/>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5" name="Rectangle 24"/>
          <p:cNvSpPr>
            <a:spLocks noChangeArrowheads="1"/>
          </p:cNvSpPr>
          <p:nvPr/>
        </p:nvSpPr>
        <p:spPr bwMode="auto">
          <a:xfrm>
            <a:off x="3861988" y="3551576"/>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6" name="Rectangle 24"/>
          <p:cNvSpPr>
            <a:spLocks noChangeArrowheads="1"/>
          </p:cNvSpPr>
          <p:nvPr/>
        </p:nvSpPr>
        <p:spPr bwMode="auto">
          <a:xfrm>
            <a:off x="6277169" y="3551576"/>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7" name="Rectangle 24"/>
          <p:cNvSpPr>
            <a:spLocks noChangeArrowheads="1"/>
          </p:cNvSpPr>
          <p:nvPr/>
        </p:nvSpPr>
        <p:spPr bwMode="auto">
          <a:xfrm>
            <a:off x="5063614" y="1447422"/>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31"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32" name="组合 31"/>
          <p:cNvGrpSpPr/>
          <p:nvPr/>
        </p:nvGrpSpPr>
        <p:grpSpPr>
          <a:xfrm>
            <a:off x="416158" y="699542"/>
            <a:ext cx="899592" cy="56017"/>
            <a:chOff x="0" y="2842590"/>
            <a:chExt cx="7054752" cy="89199"/>
          </a:xfrm>
        </p:grpSpPr>
        <p:sp>
          <p:nvSpPr>
            <p:cNvPr id="33" name="矩形 32"/>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1"/>
          <p:cNvSpPr/>
          <p:nvPr/>
        </p:nvSpPr>
        <p:spPr bwMode="auto">
          <a:xfrm>
            <a:off x="3575845" y="1792523"/>
            <a:ext cx="974725" cy="973438"/>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accent1"/>
          </a:solidFill>
          <a:ln>
            <a:noFill/>
          </a:ln>
        </p:spPr>
        <p:txBody>
          <a:bodyPr/>
          <a:lstStyle/>
          <a:p>
            <a:endParaRPr lang="zh-CN" altLang="en-US"/>
          </a:p>
        </p:txBody>
      </p:sp>
      <p:sp>
        <p:nvSpPr>
          <p:cNvPr id="3" name="Freeform 22"/>
          <p:cNvSpPr/>
          <p:nvPr/>
        </p:nvSpPr>
        <p:spPr bwMode="auto">
          <a:xfrm>
            <a:off x="4588670" y="1792523"/>
            <a:ext cx="973137" cy="973438"/>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accent2"/>
          </a:solidFill>
          <a:ln>
            <a:noFill/>
          </a:ln>
        </p:spPr>
        <p:txBody>
          <a:bodyPr/>
          <a:lstStyle/>
          <a:p>
            <a:endParaRPr lang="zh-CN" altLang="en-US"/>
          </a:p>
        </p:txBody>
      </p:sp>
      <p:sp>
        <p:nvSpPr>
          <p:cNvPr id="4" name="Freeform 23"/>
          <p:cNvSpPr/>
          <p:nvPr/>
        </p:nvSpPr>
        <p:spPr bwMode="auto">
          <a:xfrm>
            <a:off x="3575845" y="2805661"/>
            <a:ext cx="974725" cy="973438"/>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accent4"/>
          </a:solidFill>
          <a:ln>
            <a:noFill/>
          </a:ln>
        </p:spPr>
        <p:txBody>
          <a:bodyPr/>
          <a:lstStyle/>
          <a:p>
            <a:endParaRPr lang="zh-CN" altLang="en-US"/>
          </a:p>
        </p:txBody>
      </p:sp>
      <p:sp>
        <p:nvSpPr>
          <p:cNvPr id="5" name="Freeform 24"/>
          <p:cNvSpPr/>
          <p:nvPr/>
        </p:nvSpPr>
        <p:spPr bwMode="auto">
          <a:xfrm>
            <a:off x="4588670" y="2805661"/>
            <a:ext cx="973137" cy="973438"/>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accent3"/>
          </a:solidFill>
          <a:ln>
            <a:noFill/>
          </a:ln>
        </p:spPr>
        <p:txBody>
          <a:bodyPr/>
          <a:lstStyle/>
          <a:p>
            <a:endParaRPr lang="zh-CN" altLang="en-US"/>
          </a:p>
        </p:txBody>
      </p:sp>
      <p:sp>
        <p:nvSpPr>
          <p:cNvPr id="6" name="Rectangle 25"/>
          <p:cNvSpPr>
            <a:spLocks noChangeArrowheads="1"/>
          </p:cNvSpPr>
          <p:nvPr/>
        </p:nvSpPr>
        <p:spPr bwMode="auto">
          <a:xfrm>
            <a:off x="3954116" y="1960851"/>
            <a:ext cx="235642"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dirty="0">
                <a:solidFill>
                  <a:srgbClr val="FFFFFF"/>
                </a:solidFill>
                <a:latin typeface="+mj-lt"/>
              </a:rPr>
              <a:t>S</a:t>
            </a:r>
            <a:endParaRPr lang="zh-CN" altLang="zh-CN" sz="4000" dirty="0">
              <a:latin typeface="+mj-lt"/>
            </a:endParaRPr>
          </a:p>
        </p:txBody>
      </p:sp>
      <p:sp>
        <p:nvSpPr>
          <p:cNvPr id="7" name="Rectangle 26"/>
          <p:cNvSpPr>
            <a:spLocks noChangeArrowheads="1"/>
          </p:cNvSpPr>
          <p:nvPr/>
        </p:nvSpPr>
        <p:spPr bwMode="auto">
          <a:xfrm>
            <a:off x="4806328" y="1960851"/>
            <a:ext cx="456856"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dirty="0">
                <a:solidFill>
                  <a:srgbClr val="FFFFFF"/>
                </a:solidFill>
                <a:latin typeface="+mj-lt"/>
              </a:rPr>
              <a:t>W</a:t>
            </a:r>
            <a:endParaRPr lang="zh-CN" altLang="zh-CN" sz="4000" dirty="0">
              <a:latin typeface="+mj-lt"/>
            </a:endParaRPr>
          </a:p>
        </p:txBody>
      </p:sp>
      <p:sp>
        <p:nvSpPr>
          <p:cNvPr id="8" name="Rectangle 27"/>
          <p:cNvSpPr>
            <a:spLocks noChangeArrowheads="1"/>
          </p:cNvSpPr>
          <p:nvPr/>
        </p:nvSpPr>
        <p:spPr bwMode="auto">
          <a:xfrm>
            <a:off x="3927420" y="2913644"/>
            <a:ext cx="339837"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a:solidFill>
                  <a:srgbClr val="FFFFFF"/>
                </a:solidFill>
                <a:latin typeface="+mj-lt"/>
              </a:rPr>
              <a:t>O</a:t>
            </a:r>
            <a:endParaRPr lang="zh-CN" altLang="zh-CN" sz="4000">
              <a:latin typeface="+mj-lt"/>
            </a:endParaRPr>
          </a:p>
        </p:txBody>
      </p:sp>
      <p:sp>
        <p:nvSpPr>
          <p:cNvPr id="9" name="Rectangle 28"/>
          <p:cNvSpPr>
            <a:spLocks noChangeArrowheads="1"/>
          </p:cNvSpPr>
          <p:nvPr/>
        </p:nvSpPr>
        <p:spPr bwMode="auto">
          <a:xfrm>
            <a:off x="4929567" y="2913644"/>
            <a:ext cx="250069"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dirty="0">
                <a:solidFill>
                  <a:srgbClr val="FFFFFF"/>
                </a:solidFill>
                <a:latin typeface="+mj-lt"/>
              </a:rPr>
              <a:t>T</a:t>
            </a:r>
            <a:endParaRPr lang="zh-CN" altLang="zh-CN" sz="4000" dirty="0">
              <a:latin typeface="+mj-lt"/>
            </a:endParaRPr>
          </a:p>
        </p:txBody>
      </p:sp>
      <p:sp>
        <p:nvSpPr>
          <p:cNvPr id="14" name="椭圆 13"/>
          <p:cNvSpPr/>
          <p:nvPr/>
        </p:nvSpPr>
        <p:spPr>
          <a:xfrm>
            <a:off x="4320209" y="2536523"/>
            <a:ext cx="503582" cy="503737"/>
          </a:xfrm>
          <a:prstGeom prst="ellipse">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6"/>
          <p:cNvSpPr>
            <a:spLocks noEditPoints="1"/>
          </p:cNvSpPr>
          <p:nvPr/>
        </p:nvSpPr>
        <p:spPr bwMode="auto">
          <a:xfrm>
            <a:off x="4440358" y="2687553"/>
            <a:ext cx="263284" cy="201676"/>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9" name="Rectangle 37"/>
          <p:cNvSpPr>
            <a:spLocks noChangeArrowheads="1"/>
          </p:cNvSpPr>
          <p:nvPr/>
        </p:nvSpPr>
        <p:spPr bwMode="auto">
          <a:xfrm>
            <a:off x="1406030" y="2033969"/>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1000" b="1" dirty="0">
                <a:solidFill>
                  <a:schemeClr val="tx1">
                    <a:lumMod val="75000"/>
                    <a:lumOff val="25000"/>
                  </a:schemeClr>
                </a:solidFill>
              </a:rPr>
              <a:t>Strengths</a:t>
            </a:r>
          </a:p>
          <a:p>
            <a:pPr algn="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0" name="Rectangle 38"/>
          <p:cNvSpPr>
            <a:spLocks noChangeArrowheads="1"/>
          </p:cNvSpPr>
          <p:nvPr/>
        </p:nvSpPr>
        <p:spPr bwMode="auto">
          <a:xfrm>
            <a:off x="1406030" y="3147992"/>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1000" b="1" dirty="0">
                <a:solidFill>
                  <a:schemeClr val="tx1">
                    <a:lumMod val="75000"/>
                    <a:lumOff val="25000"/>
                  </a:schemeClr>
                </a:solidFill>
              </a:rPr>
              <a:t>Opportunities</a:t>
            </a:r>
          </a:p>
          <a:p>
            <a:pPr algn="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1" name="Rectangle 39"/>
          <p:cNvSpPr>
            <a:spLocks noChangeArrowheads="1"/>
          </p:cNvSpPr>
          <p:nvPr/>
        </p:nvSpPr>
        <p:spPr bwMode="auto">
          <a:xfrm>
            <a:off x="5942534" y="2033969"/>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000" b="1" dirty="0">
                <a:solidFill>
                  <a:schemeClr val="tx1">
                    <a:lumMod val="75000"/>
                    <a:lumOff val="25000"/>
                  </a:schemeClr>
                </a:solidFill>
              </a:rPr>
              <a:t>Weakness</a:t>
            </a:r>
          </a:p>
          <a:p>
            <a:pP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2" name="Rectangle 40"/>
          <p:cNvSpPr>
            <a:spLocks noChangeArrowheads="1"/>
          </p:cNvSpPr>
          <p:nvPr/>
        </p:nvSpPr>
        <p:spPr bwMode="auto">
          <a:xfrm>
            <a:off x="5942534" y="3147992"/>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000" b="1" dirty="0">
                <a:solidFill>
                  <a:schemeClr val="tx1">
                    <a:lumMod val="75000"/>
                    <a:lumOff val="25000"/>
                  </a:schemeClr>
                </a:solidFill>
              </a:rPr>
              <a:t>Threats</a:t>
            </a:r>
          </a:p>
          <a:p>
            <a:pP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4"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25" name="组合 24"/>
          <p:cNvGrpSpPr/>
          <p:nvPr/>
        </p:nvGrpSpPr>
        <p:grpSpPr>
          <a:xfrm>
            <a:off x="416158" y="699542"/>
            <a:ext cx="899592" cy="56017"/>
            <a:chOff x="0" y="2842590"/>
            <a:chExt cx="7054752" cy="89199"/>
          </a:xfrm>
        </p:grpSpPr>
        <p:sp>
          <p:nvSpPr>
            <p:cNvPr id="26" name="矩形 25"/>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7" name="Line 19"/>
          <p:cNvSpPr>
            <a:spLocks noChangeShapeType="1"/>
          </p:cNvSpPr>
          <p:nvPr/>
        </p:nvSpPr>
        <p:spPr bwMode="auto">
          <a:xfrm>
            <a:off x="4364038" y="2885378"/>
            <a:ext cx="0" cy="2254946"/>
          </a:xfrm>
          <a:prstGeom prst="line">
            <a:avLst/>
          </a:prstGeom>
          <a:noFill/>
          <a:ln w="6350" cmpd="sng">
            <a:solidFill>
              <a:schemeClr val="bg1">
                <a:lumMod val="50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8" name="Line 20"/>
          <p:cNvSpPr>
            <a:spLocks noChangeShapeType="1"/>
          </p:cNvSpPr>
          <p:nvPr/>
        </p:nvSpPr>
        <p:spPr bwMode="auto">
          <a:xfrm>
            <a:off x="4900613" y="2885378"/>
            <a:ext cx="0" cy="2254946"/>
          </a:xfrm>
          <a:prstGeom prst="line">
            <a:avLst/>
          </a:prstGeom>
          <a:noFill/>
          <a:ln w="6350" cmpd="sng">
            <a:solidFill>
              <a:schemeClr val="bg1">
                <a:lumMod val="50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9" name="Freeform 21"/>
          <p:cNvSpPr/>
          <p:nvPr/>
        </p:nvSpPr>
        <p:spPr bwMode="auto">
          <a:xfrm>
            <a:off x="3730488" y="2355660"/>
            <a:ext cx="633551" cy="1088692"/>
          </a:xfrm>
          <a:custGeom>
            <a:avLst/>
            <a:gdLst>
              <a:gd name="T0" fmla="*/ 0 w 381"/>
              <a:gd name="T1" fmla="*/ 0 h 579"/>
              <a:gd name="T2" fmla="*/ 0 w 381"/>
              <a:gd name="T3" fmla="*/ 579 h 579"/>
              <a:gd name="T4" fmla="*/ 381 w 381"/>
              <a:gd name="T5" fmla="*/ 579 h 579"/>
            </a:gdLst>
            <a:ahLst/>
            <a:cxnLst>
              <a:cxn ang="0">
                <a:pos x="T0" y="T1"/>
              </a:cxn>
              <a:cxn ang="0">
                <a:pos x="T2" y="T3"/>
              </a:cxn>
              <a:cxn ang="0">
                <a:pos x="T4" y="T5"/>
              </a:cxn>
            </a:cxnLst>
            <a:rect l="0" t="0" r="r" b="b"/>
            <a:pathLst>
              <a:path w="381" h="579">
                <a:moveTo>
                  <a:pt x="0" y="0"/>
                </a:moveTo>
                <a:lnTo>
                  <a:pt x="0" y="579"/>
                </a:lnTo>
                <a:lnTo>
                  <a:pt x="381" y="579"/>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0" name="Freeform 22"/>
          <p:cNvSpPr/>
          <p:nvPr/>
        </p:nvSpPr>
        <p:spPr bwMode="auto">
          <a:xfrm>
            <a:off x="4900613" y="2742460"/>
            <a:ext cx="787400" cy="765411"/>
          </a:xfrm>
          <a:custGeom>
            <a:avLst/>
            <a:gdLst>
              <a:gd name="T0" fmla="*/ 0 w 496"/>
              <a:gd name="T1" fmla="*/ 482 h 482"/>
              <a:gd name="T2" fmla="*/ 496 w 496"/>
              <a:gd name="T3" fmla="*/ 482 h 482"/>
              <a:gd name="T4" fmla="*/ 496 w 496"/>
              <a:gd name="T5" fmla="*/ 0 h 482"/>
            </a:gdLst>
            <a:ahLst/>
            <a:cxnLst>
              <a:cxn ang="0">
                <a:pos x="T0" y="T1"/>
              </a:cxn>
              <a:cxn ang="0">
                <a:pos x="T2" y="T3"/>
              </a:cxn>
              <a:cxn ang="0">
                <a:pos x="T4" y="T5"/>
              </a:cxn>
            </a:cxnLst>
            <a:rect l="0" t="0" r="r" b="b"/>
            <a:pathLst>
              <a:path w="496" h="482">
                <a:moveTo>
                  <a:pt x="0" y="482"/>
                </a:moveTo>
                <a:lnTo>
                  <a:pt x="496" y="482"/>
                </a:lnTo>
                <a:lnTo>
                  <a:pt x="496" y="0"/>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1" name="Freeform 23"/>
          <p:cNvSpPr/>
          <p:nvPr/>
        </p:nvSpPr>
        <p:spPr bwMode="auto">
          <a:xfrm>
            <a:off x="4900613" y="3830232"/>
            <a:ext cx="666750" cy="994082"/>
          </a:xfrm>
          <a:custGeom>
            <a:avLst/>
            <a:gdLst>
              <a:gd name="T0" fmla="*/ 420 w 420"/>
              <a:gd name="T1" fmla="*/ 0 h 626"/>
              <a:gd name="T2" fmla="*/ 330 w 420"/>
              <a:gd name="T3" fmla="*/ 0 h 626"/>
              <a:gd name="T4" fmla="*/ 330 w 420"/>
              <a:gd name="T5" fmla="*/ 626 h 626"/>
              <a:gd name="T6" fmla="*/ 0 w 420"/>
              <a:gd name="T7" fmla="*/ 626 h 626"/>
            </a:gdLst>
            <a:ahLst/>
            <a:cxnLst>
              <a:cxn ang="0">
                <a:pos x="T0" y="T1"/>
              </a:cxn>
              <a:cxn ang="0">
                <a:pos x="T2" y="T3"/>
              </a:cxn>
              <a:cxn ang="0">
                <a:pos x="T4" y="T5"/>
              </a:cxn>
              <a:cxn ang="0">
                <a:pos x="T6" y="T7"/>
              </a:cxn>
            </a:cxnLst>
            <a:rect l="0" t="0" r="r" b="b"/>
            <a:pathLst>
              <a:path w="420" h="626">
                <a:moveTo>
                  <a:pt x="420" y="0"/>
                </a:moveTo>
                <a:lnTo>
                  <a:pt x="330" y="0"/>
                </a:lnTo>
                <a:lnTo>
                  <a:pt x="330" y="626"/>
                </a:lnTo>
                <a:lnTo>
                  <a:pt x="0" y="626"/>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2" name="Freeform 24"/>
          <p:cNvSpPr/>
          <p:nvPr/>
        </p:nvSpPr>
        <p:spPr bwMode="auto">
          <a:xfrm>
            <a:off x="3756025" y="3747657"/>
            <a:ext cx="1144588" cy="627257"/>
          </a:xfrm>
          <a:custGeom>
            <a:avLst/>
            <a:gdLst>
              <a:gd name="T0" fmla="*/ 721 w 721"/>
              <a:gd name="T1" fmla="*/ 395 h 395"/>
              <a:gd name="T2" fmla="*/ 191 w 721"/>
              <a:gd name="T3" fmla="*/ 395 h 395"/>
              <a:gd name="T4" fmla="*/ 191 w 721"/>
              <a:gd name="T5" fmla="*/ 0 h 395"/>
              <a:gd name="T6" fmla="*/ 0 w 721"/>
              <a:gd name="T7" fmla="*/ 0 h 395"/>
            </a:gdLst>
            <a:ahLst/>
            <a:cxnLst>
              <a:cxn ang="0">
                <a:pos x="T0" y="T1"/>
              </a:cxn>
              <a:cxn ang="0">
                <a:pos x="T2" y="T3"/>
              </a:cxn>
              <a:cxn ang="0">
                <a:pos x="T4" y="T5"/>
              </a:cxn>
              <a:cxn ang="0">
                <a:pos x="T6" y="T7"/>
              </a:cxn>
            </a:cxnLst>
            <a:rect l="0" t="0" r="r" b="b"/>
            <a:pathLst>
              <a:path w="721" h="395">
                <a:moveTo>
                  <a:pt x="721" y="395"/>
                </a:moveTo>
                <a:lnTo>
                  <a:pt x="191" y="395"/>
                </a:lnTo>
                <a:lnTo>
                  <a:pt x="191" y="0"/>
                </a:lnTo>
                <a:lnTo>
                  <a:pt x="0" y="0"/>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32" name="Rectangle 4"/>
          <p:cNvSpPr>
            <a:spLocks noChangeArrowheads="1"/>
          </p:cNvSpPr>
          <p:nvPr/>
        </p:nvSpPr>
        <p:spPr bwMode="auto">
          <a:xfrm>
            <a:off x="6732588" y="1635630"/>
            <a:ext cx="1943100"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2533" name="Rectangle 5"/>
          <p:cNvSpPr>
            <a:spLocks noChangeArrowheads="1"/>
          </p:cNvSpPr>
          <p:nvPr/>
        </p:nvSpPr>
        <p:spPr bwMode="auto">
          <a:xfrm>
            <a:off x="6732588" y="3555511"/>
            <a:ext cx="1943100"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2534" name="Rectangle 6"/>
          <p:cNvSpPr>
            <a:spLocks noChangeArrowheads="1"/>
          </p:cNvSpPr>
          <p:nvPr/>
        </p:nvSpPr>
        <p:spPr bwMode="auto">
          <a:xfrm>
            <a:off x="500063" y="1635630"/>
            <a:ext cx="1943100"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2535" name="Rectangle 7"/>
          <p:cNvSpPr>
            <a:spLocks noChangeArrowheads="1"/>
          </p:cNvSpPr>
          <p:nvPr/>
        </p:nvSpPr>
        <p:spPr bwMode="auto">
          <a:xfrm>
            <a:off x="500063" y="3555511"/>
            <a:ext cx="1943100"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2536" name="Freeform 8"/>
          <p:cNvSpPr/>
          <p:nvPr/>
        </p:nvSpPr>
        <p:spPr bwMode="auto">
          <a:xfrm>
            <a:off x="3779838" y="1419663"/>
            <a:ext cx="1747837" cy="1121121"/>
          </a:xfrm>
          <a:custGeom>
            <a:avLst/>
            <a:gdLst>
              <a:gd name="T0" fmla="*/ 74 w 466"/>
              <a:gd name="T1" fmla="*/ 299 h 299"/>
              <a:gd name="T2" fmla="*/ 394 w 466"/>
              <a:gd name="T3" fmla="*/ 299 h 299"/>
              <a:gd name="T4" fmla="*/ 466 w 466"/>
              <a:gd name="T5" fmla="*/ 215 h 299"/>
              <a:gd name="T6" fmla="*/ 388 w 466"/>
              <a:gd name="T7" fmla="*/ 152 h 299"/>
              <a:gd name="T8" fmla="*/ 308 w 466"/>
              <a:gd name="T9" fmla="*/ 24 h 299"/>
              <a:gd name="T10" fmla="*/ 166 w 466"/>
              <a:gd name="T11" fmla="*/ 98 h 299"/>
              <a:gd name="T12" fmla="*/ 108 w 466"/>
              <a:gd name="T13" fmla="*/ 86 h 299"/>
              <a:gd name="T14" fmla="*/ 83 w 466"/>
              <a:gd name="T15" fmla="*/ 135 h 299"/>
              <a:gd name="T16" fmla="*/ 12 w 466"/>
              <a:gd name="T17" fmla="*/ 202 h 299"/>
              <a:gd name="T18" fmla="*/ 74 w 466"/>
              <a:gd name="T19"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6" h="299">
                <a:moveTo>
                  <a:pt x="74" y="299"/>
                </a:moveTo>
                <a:cubicBezTo>
                  <a:pt x="124" y="299"/>
                  <a:pt x="353" y="299"/>
                  <a:pt x="394" y="299"/>
                </a:cubicBezTo>
                <a:cubicBezTo>
                  <a:pt x="436" y="299"/>
                  <a:pt x="466" y="276"/>
                  <a:pt x="466" y="215"/>
                </a:cubicBezTo>
                <a:cubicBezTo>
                  <a:pt x="466" y="153"/>
                  <a:pt x="408" y="136"/>
                  <a:pt x="388" y="152"/>
                </a:cubicBezTo>
                <a:cubicBezTo>
                  <a:pt x="388" y="152"/>
                  <a:pt x="400" y="48"/>
                  <a:pt x="308" y="24"/>
                </a:cubicBezTo>
                <a:cubicBezTo>
                  <a:pt x="215" y="0"/>
                  <a:pt x="172" y="78"/>
                  <a:pt x="166" y="98"/>
                </a:cubicBezTo>
                <a:cubicBezTo>
                  <a:pt x="166" y="98"/>
                  <a:pt x="145" y="69"/>
                  <a:pt x="108" y="86"/>
                </a:cubicBezTo>
                <a:cubicBezTo>
                  <a:pt x="74" y="101"/>
                  <a:pt x="83" y="135"/>
                  <a:pt x="83" y="135"/>
                </a:cubicBezTo>
                <a:cubicBezTo>
                  <a:pt x="83" y="135"/>
                  <a:pt x="24" y="146"/>
                  <a:pt x="12" y="202"/>
                </a:cubicBezTo>
                <a:cubicBezTo>
                  <a:pt x="0" y="260"/>
                  <a:pt x="37" y="299"/>
                  <a:pt x="74" y="299"/>
                </a:cubicBezTo>
                <a:close/>
              </a:path>
            </a:pathLst>
          </a:custGeom>
          <a:solidFill>
            <a:schemeClr val="accent2"/>
          </a:solidFill>
          <a:ln>
            <a:noFill/>
          </a:ln>
        </p:spPr>
        <p:txBody>
          <a:bodyPr/>
          <a:lstStyle/>
          <a:p>
            <a:endParaRPr lang="zh-CN" altLang="en-US"/>
          </a:p>
        </p:txBody>
      </p:sp>
      <p:sp>
        <p:nvSpPr>
          <p:cNvPr id="22537" name="Freeform 9"/>
          <p:cNvSpPr/>
          <p:nvPr/>
        </p:nvSpPr>
        <p:spPr bwMode="auto">
          <a:xfrm>
            <a:off x="2851979" y="1619440"/>
            <a:ext cx="1323975" cy="851163"/>
          </a:xfrm>
          <a:custGeom>
            <a:avLst/>
            <a:gdLst>
              <a:gd name="T0" fmla="*/ 56 w 353"/>
              <a:gd name="T1" fmla="*/ 227 h 227"/>
              <a:gd name="T2" fmla="*/ 299 w 353"/>
              <a:gd name="T3" fmla="*/ 227 h 227"/>
              <a:gd name="T4" fmla="*/ 353 w 353"/>
              <a:gd name="T5" fmla="*/ 163 h 227"/>
              <a:gd name="T6" fmla="*/ 294 w 353"/>
              <a:gd name="T7" fmla="*/ 115 h 227"/>
              <a:gd name="T8" fmla="*/ 233 w 353"/>
              <a:gd name="T9" fmla="*/ 19 h 227"/>
              <a:gd name="T10" fmla="*/ 125 w 353"/>
              <a:gd name="T11" fmla="*/ 75 h 227"/>
              <a:gd name="T12" fmla="*/ 82 w 353"/>
              <a:gd name="T13" fmla="*/ 65 h 227"/>
              <a:gd name="T14" fmla="*/ 62 w 353"/>
              <a:gd name="T15" fmla="*/ 103 h 227"/>
              <a:gd name="T16" fmla="*/ 9 w 353"/>
              <a:gd name="T17" fmla="*/ 154 h 227"/>
              <a:gd name="T18" fmla="*/ 56 w 353"/>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9"/>
                </a:cubicBezTo>
                <a:cubicBezTo>
                  <a:pt x="163" y="0"/>
                  <a:pt x="130" y="60"/>
                  <a:pt x="125" y="75"/>
                </a:cubicBezTo>
                <a:cubicBezTo>
                  <a:pt x="125" y="75"/>
                  <a:pt x="110" y="53"/>
                  <a:pt x="82" y="65"/>
                </a:cubicBezTo>
                <a:cubicBezTo>
                  <a:pt x="56" y="77"/>
                  <a:pt x="62" y="103"/>
                  <a:pt x="62" y="103"/>
                </a:cubicBezTo>
                <a:cubicBezTo>
                  <a:pt x="62" y="103"/>
                  <a:pt x="18" y="111"/>
                  <a:pt x="9" y="154"/>
                </a:cubicBezTo>
                <a:cubicBezTo>
                  <a:pt x="0" y="198"/>
                  <a:pt x="28" y="227"/>
                  <a:pt x="56" y="227"/>
                </a:cubicBezTo>
                <a:close/>
              </a:path>
            </a:pathLst>
          </a:custGeom>
          <a:solidFill>
            <a:schemeClr val="accent3"/>
          </a:solidFill>
          <a:ln>
            <a:noFill/>
          </a:ln>
        </p:spPr>
        <p:txBody>
          <a:bodyPr/>
          <a:lstStyle/>
          <a:p>
            <a:endParaRPr lang="zh-CN" altLang="en-US"/>
          </a:p>
        </p:txBody>
      </p:sp>
      <p:sp>
        <p:nvSpPr>
          <p:cNvPr id="22540" name="Freeform 12"/>
          <p:cNvSpPr/>
          <p:nvPr/>
        </p:nvSpPr>
        <p:spPr bwMode="auto">
          <a:xfrm>
            <a:off x="5418139" y="1453012"/>
            <a:ext cx="517525" cy="333478"/>
          </a:xfrm>
          <a:custGeom>
            <a:avLst/>
            <a:gdLst>
              <a:gd name="T0" fmla="*/ 22 w 138"/>
              <a:gd name="T1" fmla="*/ 89 h 89"/>
              <a:gd name="T2" fmla="*/ 117 w 138"/>
              <a:gd name="T3" fmla="*/ 89 h 89"/>
              <a:gd name="T4" fmla="*/ 138 w 138"/>
              <a:gd name="T5" fmla="*/ 64 h 89"/>
              <a:gd name="T6" fmla="*/ 115 w 138"/>
              <a:gd name="T7" fmla="*/ 45 h 89"/>
              <a:gd name="T8" fmla="*/ 91 w 138"/>
              <a:gd name="T9" fmla="*/ 7 h 89"/>
              <a:gd name="T10" fmla="*/ 49 w 138"/>
              <a:gd name="T11" fmla="*/ 29 h 89"/>
              <a:gd name="T12" fmla="*/ 32 w 138"/>
              <a:gd name="T13" fmla="*/ 25 h 89"/>
              <a:gd name="T14" fmla="*/ 24 w 138"/>
              <a:gd name="T15" fmla="*/ 40 h 89"/>
              <a:gd name="T16" fmla="*/ 3 w 138"/>
              <a:gd name="T17" fmla="*/ 60 h 89"/>
              <a:gd name="T18" fmla="*/ 22 w 138"/>
              <a:gd name="T1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89">
                <a:moveTo>
                  <a:pt x="22" y="89"/>
                </a:moveTo>
                <a:cubicBezTo>
                  <a:pt x="37" y="89"/>
                  <a:pt x="105" y="89"/>
                  <a:pt x="117" y="89"/>
                </a:cubicBezTo>
                <a:cubicBezTo>
                  <a:pt x="129" y="89"/>
                  <a:pt x="138" y="82"/>
                  <a:pt x="138" y="64"/>
                </a:cubicBezTo>
                <a:cubicBezTo>
                  <a:pt x="138" y="45"/>
                  <a:pt x="121" y="40"/>
                  <a:pt x="115" y="45"/>
                </a:cubicBezTo>
                <a:cubicBezTo>
                  <a:pt x="115" y="45"/>
                  <a:pt x="119" y="14"/>
                  <a:pt x="91" y="7"/>
                </a:cubicBezTo>
                <a:cubicBezTo>
                  <a:pt x="64" y="0"/>
                  <a:pt x="51" y="23"/>
                  <a:pt x="49" y="29"/>
                </a:cubicBezTo>
                <a:cubicBezTo>
                  <a:pt x="49" y="29"/>
                  <a:pt x="43" y="20"/>
                  <a:pt x="32" y="25"/>
                </a:cubicBezTo>
                <a:cubicBezTo>
                  <a:pt x="22" y="30"/>
                  <a:pt x="24" y="40"/>
                  <a:pt x="24" y="40"/>
                </a:cubicBezTo>
                <a:cubicBezTo>
                  <a:pt x="24" y="40"/>
                  <a:pt x="7" y="43"/>
                  <a:pt x="3" y="60"/>
                </a:cubicBezTo>
                <a:cubicBezTo>
                  <a:pt x="0" y="77"/>
                  <a:pt x="11" y="89"/>
                  <a:pt x="22" y="89"/>
                </a:cubicBezTo>
                <a:close/>
              </a:path>
            </a:pathLst>
          </a:custGeom>
          <a:solidFill>
            <a:schemeClr val="accent3"/>
          </a:solidFill>
          <a:ln>
            <a:noFill/>
          </a:ln>
        </p:spPr>
        <p:txBody>
          <a:bodyPr/>
          <a:lstStyle/>
          <a:p>
            <a:endParaRPr lang="zh-CN" altLang="en-US"/>
          </a:p>
        </p:txBody>
      </p:sp>
      <p:sp>
        <p:nvSpPr>
          <p:cNvPr id="22541" name="Freeform 13"/>
          <p:cNvSpPr/>
          <p:nvPr/>
        </p:nvSpPr>
        <p:spPr bwMode="auto">
          <a:xfrm>
            <a:off x="2582864" y="1607046"/>
            <a:ext cx="306387" cy="195323"/>
          </a:xfrm>
          <a:custGeom>
            <a:avLst/>
            <a:gdLst>
              <a:gd name="T0" fmla="*/ 13 w 82"/>
              <a:gd name="T1" fmla="*/ 52 h 52"/>
              <a:gd name="T2" fmla="*/ 69 w 82"/>
              <a:gd name="T3" fmla="*/ 52 h 52"/>
              <a:gd name="T4" fmla="*/ 82 w 82"/>
              <a:gd name="T5" fmla="*/ 38 h 52"/>
              <a:gd name="T6" fmla="*/ 68 w 82"/>
              <a:gd name="T7" fmla="*/ 27 h 52"/>
              <a:gd name="T8" fmla="*/ 54 w 82"/>
              <a:gd name="T9" fmla="*/ 4 h 52"/>
              <a:gd name="T10" fmla="*/ 29 w 82"/>
              <a:gd name="T11" fmla="*/ 17 h 52"/>
              <a:gd name="T12" fmla="*/ 19 w 82"/>
              <a:gd name="T13" fmla="*/ 15 h 52"/>
              <a:gd name="T14" fmla="*/ 14 w 82"/>
              <a:gd name="T15" fmla="*/ 24 h 52"/>
              <a:gd name="T16" fmla="*/ 2 w 82"/>
              <a:gd name="T17" fmla="*/ 35 h 52"/>
              <a:gd name="T18" fmla="*/ 13 w 8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2">
                <a:moveTo>
                  <a:pt x="13" y="52"/>
                </a:moveTo>
                <a:cubicBezTo>
                  <a:pt x="22" y="52"/>
                  <a:pt x="62" y="52"/>
                  <a:pt x="69" y="52"/>
                </a:cubicBezTo>
                <a:cubicBezTo>
                  <a:pt x="76" y="52"/>
                  <a:pt x="82" y="48"/>
                  <a:pt x="82" y="38"/>
                </a:cubicBezTo>
                <a:cubicBezTo>
                  <a:pt x="82" y="27"/>
                  <a:pt x="71" y="24"/>
                  <a:pt x="68" y="27"/>
                </a:cubicBezTo>
                <a:cubicBezTo>
                  <a:pt x="68" y="27"/>
                  <a:pt x="70" y="8"/>
                  <a:pt x="54" y="4"/>
                </a:cubicBezTo>
                <a:cubicBezTo>
                  <a:pt x="38" y="0"/>
                  <a:pt x="30" y="14"/>
                  <a:pt x="29" y="17"/>
                </a:cubicBezTo>
                <a:cubicBezTo>
                  <a:pt x="29" y="17"/>
                  <a:pt x="25" y="12"/>
                  <a:pt x="19" y="15"/>
                </a:cubicBezTo>
                <a:cubicBezTo>
                  <a:pt x="13" y="18"/>
                  <a:pt x="14" y="24"/>
                  <a:pt x="14" y="24"/>
                </a:cubicBezTo>
                <a:cubicBezTo>
                  <a:pt x="14" y="24"/>
                  <a:pt x="4" y="25"/>
                  <a:pt x="2" y="35"/>
                </a:cubicBezTo>
                <a:cubicBezTo>
                  <a:pt x="0" y="46"/>
                  <a:pt x="6" y="52"/>
                  <a:pt x="13" y="52"/>
                </a:cubicBezTo>
                <a:close/>
              </a:path>
            </a:pathLst>
          </a:custGeom>
          <a:solidFill>
            <a:schemeClr val="accent2"/>
          </a:solidFill>
          <a:ln>
            <a:noFill/>
          </a:ln>
        </p:spPr>
        <p:txBody>
          <a:bodyPr/>
          <a:lstStyle/>
          <a:p>
            <a:endParaRPr lang="zh-CN" altLang="en-US"/>
          </a:p>
        </p:txBody>
      </p:sp>
      <p:sp>
        <p:nvSpPr>
          <p:cNvPr id="22542" name="Freeform 14"/>
          <p:cNvSpPr/>
          <p:nvPr/>
        </p:nvSpPr>
        <p:spPr bwMode="auto">
          <a:xfrm>
            <a:off x="2732089" y="2998126"/>
            <a:ext cx="307975" cy="195323"/>
          </a:xfrm>
          <a:custGeom>
            <a:avLst/>
            <a:gdLst>
              <a:gd name="T0" fmla="*/ 13 w 82"/>
              <a:gd name="T1" fmla="*/ 52 h 52"/>
              <a:gd name="T2" fmla="*/ 69 w 82"/>
              <a:gd name="T3" fmla="*/ 52 h 52"/>
              <a:gd name="T4" fmla="*/ 82 w 82"/>
              <a:gd name="T5" fmla="*/ 37 h 52"/>
              <a:gd name="T6" fmla="*/ 68 w 82"/>
              <a:gd name="T7" fmla="*/ 26 h 52"/>
              <a:gd name="T8" fmla="*/ 54 w 82"/>
              <a:gd name="T9" fmla="*/ 4 h 52"/>
              <a:gd name="T10" fmla="*/ 29 w 82"/>
              <a:gd name="T11" fmla="*/ 17 h 52"/>
              <a:gd name="T12" fmla="*/ 19 w 82"/>
              <a:gd name="T13" fmla="*/ 15 h 52"/>
              <a:gd name="T14" fmla="*/ 14 w 82"/>
              <a:gd name="T15" fmla="*/ 23 h 52"/>
              <a:gd name="T16" fmla="*/ 2 w 82"/>
              <a:gd name="T17" fmla="*/ 35 h 52"/>
              <a:gd name="T18" fmla="*/ 13 w 8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2">
                <a:moveTo>
                  <a:pt x="13" y="52"/>
                </a:moveTo>
                <a:cubicBezTo>
                  <a:pt x="22" y="52"/>
                  <a:pt x="62" y="52"/>
                  <a:pt x="69" y="52"/>
                </a:cubicBezTo>
                <a:cubicBezTo>
                  <a:pt x="76" y="52"/>
                  <a:pt x="82" y="48"/>
                  <a:pt x="82" y="37"/>
                </a:cubicBezTo>
                <a:cubicBezTo>
                  <a:pt x="82" y="26"/>
                  <a:pt x="71" y="23"/>
                  <a:pt x="68" y="26"/>
                </a:cubicBezTo>
                <a:cubicBezTo>
                  <a:pt x="68" y="26"/>
                  <a:pt x="70" y="8"/>
                  <a:pt x="54" y="4"/>
                </a:cubicBezTo>
                <a:cubicBezTo>
                  <a:pt x="38" y="0"/>
                  <a:pt x="30" y="13"/>
                  <a:pt x="29" y="17"/>
                </a:cubicBezTo>
                <a:cubicBezTo>
                  <a:pt x="29" y="17"/>
                  <a:pt x="25" y="12"/>
                  <a:pt x="19" y="15"/>
                </a:cubicBezTo>
                <a:cubicBezTo>
                  <a:pt x="13" y="17"/>
                  <a:pt x="14" y="23"/>
                  <a:pt x="14" y="23"/>
                </a:cubicBezTo>
                <a:cubicBezTo>
                  <a:pt x="14" y="23"/>
                  <a:pt x="4" y="25"/>
                  <a:pt x="2" y="35"/>
                </a:cubicBezTo>
                <a:cubicBezTo>
                  <a:pt x="0" y="45"/>
                  <a:pt x="6" y="52"/>
                  <a:pt x="13" y="52"/>
                </a:cubicBezTo>
                <a:close/>
              </a:path>
            </a:pathLst>
          </a:custGeom>
          <a:solidFill>
            <a:schemeClr val="accent1"/>
          </a:solidFill>
          <a:ln>
            <a:noFill/>
          </a:ln>
        </p:spPr>
        <p:txBody>
          <a:bodyPr/>
          <a:lstStyle/>
          <a:p>
            <a:endParaRPr lang="zh-CN" altLang="en-US"/>
          </a:p>
        </p:txBody>
      </p:sp>
      <p:sp>
        <p:nvSpPr>
          <p:cNvPr id="22543" name="Freeform 15"/>
          <p:cNvSpPr/>
          <p:nvPr/>
        </p:nvSpPr>
        <p:spPr bwMode="auto">
          <a:xfrm>
            <a:off x="5935664" y="2945723"/>
            <a:ext cx="388937" cy="250902"/>
          </a:xfrm>
          <a:custGeom>
            <a:avLst/>
            <a:gdLst>
              <a:gd name="T0" fmla="*/ 16 w 104"/>
              <a:gd name="T1" fmla="*/ 67 h 67"/>
              <a:gd name="T2" fmla="*/ 88 w 104"/>
              <a:gd name="T3" fmla="*/ 67 h 67"/>
              <a:gd name="T4" fmla="*/ 104 w 104"/>
              <a:gd name="T5" fmla="*/ 48 h 67"/>
              <a:gd name="T6" fmla="*/ 87 w 104"/>
              <a:gd name="T7" fmla="*/ 34 h 67"/>
              <a:gd name="T8" fmla="*/ 69 w 104"/>
              <a:gd name="T9" fmla="*/ 5 h 67"/>
              <a:gd name="T10" fmla="*/ 37 w 104"/>
              <a:gd name="T11" fmla="*/ 22 h 67"/>
              <a:gd name="T12" fmla="*/ 24 w 104"/>
              <a:gd name="T13" fmla="*/ 19 h 67"/>
              <a:gd name="T14" fmla="*/ 18 w 104"/>
              <a:gd name="T15" fmla="*/ 30 h 67"/>
              <a:gd name="T16" fmla="*/ 2 w 104"/>
              <a:gd name="T17" fmla="*/ 45 h 67"/>
              <a:gd name="T18" fmla="*/ 16 w 104"/>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67">
                <a:moveTo>
                  <a:pt x="16" y="67"/>
                </a:moveTo>
                <a:cubicBezTo>
                  <a:pt x="28" y="67"/>
                  <a:pt x="79" y="67"/>
                  <a:pt x="88" y="67"/>
                </a:cubicBezTo>
                <a:cubicBezTo>
                  <a:pt x="98" y="67"/>
                  <a:pt x="104" y="62"/>
                  <a:pt x="104" y="48"/>
                </a:cubicBezTo>
                <a:cubicBezTo>
                  <a:pt x="104" y="34"/>
                  <a:pt x="91" y="31"/>
                  <a:pt x="87" y="34"/>
                </a:cubicBezTo>
                <a:cubicBezTo>
                  <a:pt x="87" y="34"/>
                  <a:pt x="90" y="11"/>
                  <a:pt x="69" y="5"/>
                </a:cubicBezTo>
                <a:cubicBezTo>
                  <a:pt x="48" y="0"/>
                  <a:pt x="38" y="17"/>
                  <a:pt x="37" y="22"/>
                </a:cubicBezTo>
                <a:cubicBezTo>
                  <a:pt x="37" y="22"/>
                  <a:pt x="32" y="16"/>
                  <a:pt x="24" y="19"/>
                </a:cubicBezTo>
                <a:cubicBezTo>
                  <a:pt x="16" y="23"/>
                  <a:pt x="18" y="30"/>
                  <a:pt x="18" y="30"/>
                </a:cubicBezTo>
                <a:cubicBezTo>
                  <a:pt x="18" y="30"/>
                  <a:pt x="5" y="33"/>
                  <a:pt x="2" y="45"/>
                </a:cubicBezTo>
                <a:cubicBezTo>
                  <a:pt x="0" y="58"/>
                  <a:pt x="8" y="67"/>
                  <a:pt x="16" y="67"/>
                </a:cubicBezTo>
                <a:close/>
              </a:path>
            </a:pathLst>
          </a:custGeom>
          <a:solidFill>
            <a:schemeClr val="accent2"/>
          </a:solidFill>
          <a:ln>
            <a:noFill/>
          </a:ln>
        </p:spPr>
        <p:txBody>
          <a:bodyPr/>
          <a:lstStyle/>
          <a:p>
            <a:endParaRPr lang="zh-CN" altLang="en-US"/>
          </a:p>
        </p:txBody>
      </p:sp>
      <p:sp>
        <p:nvSpPr>
          <p:cNvPr id="22544" name="Freeform 16"/>
          <p:cNvSpPr/>
          <p:nvPr/>
        </p:nvSpPr>
        <p:spPr bwMode="auto">
          <a:xfrm>
            <a:off x="2687638" y="3253792"/>
            <a:ext cx="1071562" cy="686012"/>
          </a:xfrm>
          <a:custGeom>
            <a:avLst/>
            <a:gdLst>
              <a:gd name="T0" fmla="*/ 46 w 286"/>
              <a:gd name="T1" fmla="*/ 183 h 183"/>
              <a:gd name="T2" fmla="*/ 241 w 286"/>
              <a:gd name="T3" fmla="*/ 183 h 183"/>
              <a:gd name="T4" fmla="*/ 286 w 286"/>
              <a:gd name="T5" fmla="*/ 131 h 183"/>
              <a:gd name="T6" fmla="*/ 238 w 286"/>
              <a:gd name="T7" fmla="*/ 93 h 183"/>
              <a:gd name="T8" fmla="*/ 189 w 286"/>
              <a:gd name="T9" fmla="*/ 15 h 183"/>
              <a:gd name="T10" fmla="*/ 102 w 286"/>
              <a:gd name="T11" fmla="*/ 60 h 183"/>
              <a:gd name="T12" fmla="*/ 67 w 286"/>
              <a:gd name="T13" fmla="*/ 52 h 183"/>
              <a:gd name="T14" fmla="*/ 51 w 286"/>
              <a:gd name="T15" fmla="*/ 83 h 183"/>
              <a:gd name="T16" fmla="*/ 8 w 286"/>
              <a:gd name="T17" fmla="*/ 123 h 183"/>
              <a:gd name="T18" fmla="*/ 46 w 286"/>
              <a:gd name="T1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183">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solidFill>
            <a:schemeClr val="accent2"/>
          </a:solidFill>
          <a:ln>
            <a:noFill/>
          </a:ln>
        </p:spPr>
        <p:txBody>
          <a:bodyPr/>
          <a:lstStyle/>
          <a:p>
            <a:endParaRPr lang="zh-CN" altLang="en-US"/>
          </a:p>
        </p:txBody>
      </p:sp>
      <p:sp>
        <p:nvSpPr>
          <p:cNvPr id="22545" name="Freeform 17"/>
          <p:cNvSpPr/>
          <p:nvPr/>
        </p:nvSpPr>
        <p:spPr bwMode="auto">
          <a:xfrm>
            <a:off x="5548313" y="3406239"/>
            <a:ext cx="908050" cy="582792"/>
          </a:xfrm>
          <a:custGeom>
            <a:avLst/>
            <a:gdLst>
              <a:gd name="T0" fmla="*/ 39 w 242"/>
              <a:gd name="T1" fmla="*/ 155 h 155"/>
              <a:gd name="T2" fmla="*/ 205 w 242"/>
              <a:gd name="T3" fmla="*/ 155 h 155"/>
              <a:gd name="T4" fmla="*/ 242 w 242"/>
              <a:gd name="T5" fmla="*/ 111 h 155"/>
              <a:gd name="T6" fmla="*/ 202 w 242"/>
              <a:gd name="T7" fmla="*/ 78 h 155"/>
              <a:gd name="T8" fmla="*/ 160 w 242"/>
              <a:gd name="T9" fmla="*/ 12 h 155"/>
              <a:gd name="T10" fmla="*/ 86 w 242"/>
              <a:gd name="T11" fmla="*/ 50 h 155"/>
              <a:gd name="T12" fmla="*/ 56 w 242"/>
              <a:gd name="T13" fmla="*/ 44 h 155"/>
              <a:gd name="T14" fmla="*/ 43 w 242"/>
              <a:gd name="T15" fmla="*/ 70 h 155"/>
              <a:gd name="T16" fmla="*/ 6 w 242"/>
              <a:gd name="T17" fmla="*/ 105 h 155"/>
              <a:gd name="T18" fmla="*/ 39 w 242"/>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55">
                <a:moveTo>
                  <a:pt x="39" y="155"/>
                </a:moveTo>
                <a:cubicBezTo>
                  <a:pt x="65" y="155"/>
                  <a:pt x="183" y="155"/>
                  <a:pt x="205" y="155"/>
                </a:cubicBezTo>
                <a:cubicBezTo>
                  <a:pt x="227" y="155"/>
                  <a:pt x="242" y="143"/>
                  <a:pt x="242" y="111"/>
                </a:cubicBezTo>
                <a:cubicBezTo>
                  <a:pt x="242" y="79"/>
                  <a:pt x="212" y="71"/>
                  <a:pt x="202" y="78"/>
                </a:cubicBezTo>
                <a:cubicBezTo>
                  <a:pt x="202" y="78"/>
                  <a:pt x="208" y="25"/>
                  <a:pt x="160" y="12"/>
                </a:cubicBezTo>
                <a:cubicBezTo>
                  <a:pt x="112" y="0"/>
                  <a:pt x="89" y="40"/>
                  <a:pt x="86" y="50"/>
                </a:cubicBezTo>
                <a:cubicBezTo>
                  <a:pt x="86" y="50"/>
                  <a:pt x="76" y="36"/>
                  <a:pt x="56" y="44"/>
                </a:cubicBezTo>
                <a:cubicBezTo>
                  <a:pt x="39" y="52"/>
                  <a:pt x="43" y="70"/>
                  <a:pt x="43" y="70"/>
                </a:cubicBezTo>
                <a:cubicBezTo>
                  <a:pt x="43" y="70"/>
                  <a:pt x="12" y="75"/>
                  <a:pt x="6" y="105"/>
                </a:cubicBezTo>
                <a:cubicBezTo>
                  <a:pt x="0" y="135"/>
                  <a:pt x="19" y="155"/>
                  <a:pt x="39" y="155"/>
                </a:cubicBezTo>
                <a:close/>
              </a:path>
            </a:pathLst>
          </a:custGeom>
          <a:solidFill>
            <a:schemeClr val="accent1"/>
          </a:solidFill>
          <a:ln>
            <a:noFill/>
          </a:ln>
        </p:spPr>
        <p:txBody>
          <a:bodyPr/>
          <a:lstStyle/>
          <a:p>
            <a:endParaRPr lang="zh-CN" altLang="en-US"/>
          </a:p>
        </p:txBody>
      </p:sp>
      <p:sp>
        <p:nvSpPr>
          <p:cNvPr id="22546" name="Freeform 18"/>
          <p:cNvSpPr/>
          <p:nvPr/>
        </p:nvSpPr>
        <p:spPr bwMode="auto">
          <a:xfrm>
            <a:off x="3494088" y="4306629"/>
            <a:ext cx="457200" cy="293779"/>
          </a:xfrm>
          <a:custGeom>
            <a:avLst/>
            <a:gdLst>
              <a:gd name="T0" fmla="*/ 19 w 122"/>
              <a:gd name="T1" fmla="*/ 78 h 78"/>
              <a:gd name="T2" fmla="*/ 103 w 122"/>
              <a:gd name="T3" fmla="*/ 78 h 78"/>
              <a:gd name="T4" fmla="*/ 122 w 122"/>
              <a:gd name="T5" fmla="*/ 56 h 78"/>
              <a:gd name="T6" fmla="*/ 102 w 122"/>
              <a:gd name="T7" fmla="*/ 39 h 78"/>
              <a:gd name="T8" fmla="*/ 81 w 122"/>
              <a:gd name="T9" fmla="*/ 6 h 78"/>
              <a:gd name="T10" fmla="*/ 43 w 122"/>
              <a:gd name="T11" fmla="*/ 25 h 78"/>
              <a:gd name="T12" fmla="*/ 28 w 122"/>
              <a:gd name="T13" fmla="*/ 22 h 78"/>
              <a:gd name="T14" fmla="*/ 22 w 122"/>
              <a:gd name="T15" fmla="*/ 35 h 78"/>
              <a:gd name="T16" fmla="*/ 3 w 122"/>
              <a:gd name="T17" fmla="*/ 53 h 78"/>
              <a:gd name="T18" fmla="*/ 19 w 122"/>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78">
                <a:moveTo>
                  <a:pt x="19" y="78"/>
                </a:moveTo>
                <a:cubicBezTo>
                  <a:pt x="33" y="78"/>
                  <a:pt x="92" y="78"/>
                  <a:pt x="103" y="78"/>
                </a:cubicBezTo>
                <a:cubicBezTo>
                  <a:pt x="114" y="78"/>
                  <a:pt x="122" y="72"/>
                  <a:pt x="122" y="56"/>
                </a:cubicBezTo>
                <a:cubicBezTo>
                  <a:pt x="122" y="40"/>
                  <a:pt x="107" y="35"/>
                  <a:pt x="102" y="39"/>
                </a:cubicBezTo>
                <a:cubicBezTo>
                  <a:pt x="102" y="39"/>
                  <a:pt x="105" y="12"/>
                  <a:pt x="81" y="6"/>
                </a:cubicBezTo>
                <a:cubicBezTo>
                  <a:pt x="56" y="0"/>
                  <a:pt x="45" y="20"/>
                  <a:pt x="43" y="25"/>
                </a:cubicBezTo>
                <a:cubicBezTo>
                  <a:pt x="43" y="25"/>
                  <a:pt x="38" y="18"/>
                  <a:pt x="28" y="22"/>
                </a:cubicBezTo>
                <a:cubicBezTo>
                  <a:pt x="19" y="26"/>
                  <a:pt x="22" y="35"/>
                  <a:pt x="22" y="35"/>
                </a:cubicBezTo>
                <a:cubicBezTo>
                  <a:pt x="22" y="35"/>
                  <a:pt x="6" y="38"/>
                  <a:pt x="3" y="53"/>
                </a:cubicBezTo>
                <a:cubicBezTo>
                  <a:pt x="0" y="68"/>
                  <a:pt x="10" y="78"/>
                  <a:pt x="19" y="78"/>
                </a:cubicBezTo>
                <a:close/>
              </a:path>
            </a:pathLst>
          </a:custGeom>
          <a:solidFill>
            <a:schemeClr val="accent4"/>
          </a:solidFill>
          <a:ln>
            <a:noFill/>
          </a:ln>
        </p:spPr>
        <p:txBody>
          <a:bodyPr/>
          <a:lstStyle/>
          <a:p>
            <a:endParaRPr lang="zh-CN" altLang="en-US"/>
          </a:p>
        </p:txBody>
      </p:sp>
      <p:sp>
        <p:nvSpPr>
          <p:cNvPr id="22553" name="Freeform 25"/>
          <p:cNvSpPr/>
          <p:nvPr/>
        </p:nvSpPr>
        <p:spPr bwMode="auto">
          <a:xfrm>
            <a:off x="3448050" y="2637652"/>
            <a:ext cx="393700" cy="255666"/>
          </a:xfrm>
          <a:custGeom>
            <a:avLst/>
            <a:gdLst>
              <a:gd name="T0" fmla="*/ 17 w 105"/>
              <a:gd name="T1" fmla="*/ 68 h 68"/>
              <a:gd name="T2" fmla="*/ 89 w 105"/>
              <a:gd name="T3" fmla="*/ 68 h 68"/>
              <a:gd name="T4" fmla="*/ 105 w 105"/>
              <a:gd name="T5" fmla="*/ 49 h 68"/>
              <a:gd name="T6" fmla="*/ 87 w 105"/>
              <a:gd name="T7" fmla="*/ 35 h 68"/>
              <a:gd name="T8" fmla="*/ 69 w 105"/>
              <a:gd name="T9" fmla="*/ 6 h 68"/>
              <a:gd name="T10" fmla="*/ 37 w 105"/>
              <a:gd name="T11" fmla="*/ 23 h 68"/>
              <a:gd name="T12" fmla="*/ 24 w 105"/>
              <a:gd name="T13" fmla="*/ 20 h 68"/>
              <a:gd name="T14" fmla="*/ 19 w 105"/>
              <a:gd name="T15" fmla="*/ 31 h 68"/>
              <a:gd name="T16" fmla="*/ 3 w 105"/>
              <a:gd name="T17" fmla="*/ 46 h 68"/>
              <a:gd name="T18" fmla="*/ 17 w 105"/>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8">
                <a:moveTo>
                  <a:pt x="17" y="68"/>
                </a:moveTo>
                <a:cubicBezTo>
                  <a:pt x="28" y="68"/>
                  <a:pt x="79" y="68"/>
                  <a:pt x="89" y="68"/>
                </a:cubicBezTo>
                <a:cubicBezTo>
                  <a:pt x="98" y="68"/>
                  <a:pt x="105" y="63"/>
                  <a:pt x="105" y="49"/>
                </a:cubicBezTo>
                <a:cubicBezTo>
                  <a:pt x="105" y="35"/>
                  <a:pt x="92" y="31"/>
                  <a:pt x="87" y="35"/>
                </a:cubicBezTo>
                <a:cubicBezTo>
                  <a:pt x="87" y="35"/>
                  <a:pt x="90" y="11"/>
                  <a:pt x="69" y="6"/>
                </a:cubicBezTo>
                <a:cubicBezTo>
                  <a:pt x="48" y="0"/>
                  <a:pt x="39" y="18"/>
                  <a:pt x="37" y="23"/>
                </a:cubicBezTo>
                <a:cubicBezTo>
                  <a:pt x="37" y="23"/>
                  <a:pt x="33" y="16"/>
                  <a:pt x="24" y="20"/>
                </a:cubicBezTo>
                <a:cubicBezTo>
                  <a:pt x="17" y="23"/>
                  <a:pt x="19" y="31"/>
                  <a:pt x="19" y="31"/>
                </a:cubicBezTo>
                <a:cubicBezTo>
                  <a:pt x="19" y="31"/>
                  <a:pt x="5" y="33"/>
                  <a:pt x="3" y="46"/>
                </a:cubicBezTo>
                <a:cubicBezTo>
                  <a:pt x="0" y="59"/>
                  <a:pt x="8" y="68"/>
                  <a:pt x="17" y="68"/>
                </a:cubicBezTo>
                <a:close/>
              </a:path>
            </a:pathLst>
          </a:custGeom>
          <a:solidFill>
            <a:schemeClr val="accent4"/>
          </a:solidFill>
          <a:ln>
            <a:noFill/>
          </a:ln>
        </p:spPr>
        <p:txBody>
          <a:bodyPr/>
          <a:lstStyle/>
          <a:p>
            <a:endParaRPr lang="zh-CN" altLang="en-US"/>
          </a:p>
        </p:txBody>
      </p:sp>
      <p:sp>
        <p:nvSpPr>
          <p:cNvPr id="22538" name="Freeform 10"/>
          <p:cNvSpPr/>
          <p:nvPr/>
        </p:nvSpPr>
        <p:spPr bwMode="auto">
          <a:xfrm>
            <a:off x="4097200" y="2083788"/>
            <a:ext cx="1327150" cy="851163"/>
          </a:xfrm>
          <a:custGeom>
            <a:avLst/>
            <a:gdLst>
              <a:gd name="T0" fmla="*/ 56 w 354"/>
              <a:gd name="T1" fmla="*/ 227 h 227"/>
              <a:gd name="T2" fmla="*/ 299 w 354"/>
              <a:gd name="T3" fmla="*/ 227 h 227"/>
              <a:gd name="T4" fmla="*/ 354 w 354"/>
              <a:gd name="T5" fmla="*/ 163 h 227"/>
              <a:gd name="T6" fmla="*/ 294 w 354"/>
              <a:gd name="T7" fmla="*/ 115 h 227"/>
              <a:gd name="T8" fmla="*/ 234 w 354"/>
              <a:gd name="T9" fmla="*/ 19 h 227"/>
              <a:gd name="T10" fmla="*/ 126 w 354"/>
              <a:gd name="T11" fmla="*/ 75 h 227"/>
              <a:gd name="T12" fmla="*/ 82 w 354"/>
              <a:gd name="T13" fmla="*/ 65 h 227"/>
              <a:gd name="T14" fmla="*/ 63 w 354"/>
              <a:gd name="T15" fmla="*/ 103 h 227"/>
              <a:gd name="T16" fmla="*/ 9 w 354"/>
              <a:gd name="T17" fmla="*/ 154 h 227"/>
              <a:gd name="T18" fmla="*/ 56 w 354"/>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227">
                <a:moveTo>
                  <a:pt x="56" y="227"/>
                </a:moveTo>
                <a:cubicBezTo>
                  <a:pt x="94" y="227"/>
                  <a:pt x="268" y="227"/>
                  <a:pt x="299" y="227"/>
                </a:cubicBezTo>
                <a:cubicBezTo>
                  <a:pt x="331" y="227"/>
                  <a:pt x="354" y="210"/>
                  <a:pt x="354" y="163"/>
                </a:cubicBezTo>
                <a:cubicBezTo>
                  <a:pt x="354" y="116"/>
                  <a:pt x="309" y="104"/>
                  <a:pt x="294" y="115"/>
                </a:cubicBezTo>
                <a:cubicBezTo>
                  <a:pt x="294" y="115"/>
                  <a:pt x="304" y="37"/>
                  <a:pt x="234" y="19"/>
                </a:cubicBezTo>
                <a:cubicBezTo>
                  <a:pt x="163" y="0"/>
                  <a:pt x="130" y="60"/>
                  <a:pt x="126" y="75"/>
                </a:cubicBezTo>
                <a:cubicBezTo>
                  <a:pt x="126" y="75"/>
                  <a:pt x="110" y="53"/>
                  <a:pt x="82" y="65"/>
                </a:cubicBezTo>
                <a:cubicBezTo>
                  <a:pt x="56" y="77"/>
                  <a:pt x="63" y="103"/>
                  <a:pt x="63" y="103"/>
                </a:cubicBezTo>
                <a:cubicBezTo>
                  <a:pt x="63" y="103"/>
                  <a:pt x="18" y="111"/>
                  <a:pt x="9" y="154"/>
                </a:cubicBezTo>
                <a:cubicBezTo>
                  <a:pt x="0" y="198"/>
                  <a:pt x="28" y="227"/>
                  <a:pt x="56" y="227"/>
                </a:cubicBezTo>
                <a:close/>
              </a:path>
            </a:pathLst>
          </a:custGeom>
          <a:solidFill>
            <a:schemeClr val="accent1"/>
          </a:solidFill>
          <a:ln>
            <a:noFill/>
          </a:ln>
        </p:spPr>
        <p:txBody>
          <a:bodyPr/>
          <a:lstStyle/>
          <a:p>
            <a:endParaRPr lang="zh-CN" altLang="en-US"/>
          </a:p>
        </p:txBody>
      </p:sp>
      <p:sp>
        <p:nvSpPr>
          <p:cNvPr id="22539" name="Freeform 11"/>
          <p:cNvSpPr/>
          <p:nvPr/>
        </p:nvSpPr>
        <p:spPr bwMode="auto">
          <a:xfrm>
            <a:off x="5233989" y="1891296"/>
            <a:ext cx="1323975" cy="851163"/>
          </a:xfrm>
          <a:custGeom>
            <a:avLst/>
            <a:gdLst>
              <a:gd name="T0" fmla="*/ 56 w 353"/>
              <a:gd name="T1" fmla="*/ 227 h 227"/>
              <a:gd name="T2" fmla="*/ 299 w 353"/>
              <a:gd name="T3" fmla="*/ 227 h 227"/>
              <a:gd name="T4" fmla="*/ 353 w 353"/>
              <a:gd name="T5" fmla="*/ 163 h 227"/>
              <a:gd name="T6" fmla="*/ 294 w 353"/>
              <a:gd name="T7" fmla="*/ 115 h 227"/>
              <a:gd name="T8" fmla="*/ 233 w 353"/>
              <a:gd name="T9" fmla="*/ 18 h 227"/>
              <a:gd name="T10" fmla="*/ 125 w 353"/>
              <a:gd name="T11" fmla="*/ 74 h 227"/>
              <a:gd name="T12" fmla="*/ 82 w 353"/>
              <a:gd name="T13" fmla="*/ 65 h 227"/>
              <a:gd name="T14" fmla="*/ 62 w 353"/>
              <a:gd name="T15" fmla="*/ 103 h 227"/>
              <a:gd name="T16" fmla="*/ 9 w 353"/>
              <a:gd name="T17" fmla="*/ 153 h 227"/>
              <a:gd name="T18" fmla="*/ 56 w 353"/>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8"/>
                </a:cubicBezTo>
                <a:cubicBezTo>
                  <a:pt x="163" y="0"/>
                  <a:pt x="130" y="59"/>
                  <a:pt x="125" y="74"/>
                </a:cubicBezTo>
                <a:cubicBezTo>
                  <a:pt x="125" y="74"/>
                  <a:pt x="110" y="53"/>
                  <a:pt x="82" y="65"/>
                </a:cubicBezTo>
                <a:cubicBezTo>
                  <a:pt x="56" y="77"/>
                  <a:pt x="62" y="103"/>
                  <a:pt x="62" y="103"/>
                </a:cubicBezTo>
                <a:cubicBezTo>
                  <a:pt x="62" y="103"/>
                  <a:pt x="18" y="111"/>
                  <a:pt x="9" y="153"/>
                </a:cubicBezTo>
                <a:cubicBezTo>
                  <a:pt x="0" y="198"/>
                  <a:pt x="28" y="227"/>
                  <a:pt x="56" y="227"/>
                </a:cubicBezTo>
                <a:close/>
              </a:path>
            </a:pathLst>
          </a:custGeom>
          <a:solidFill>
            <a:schemeClr val="accent4"/>
          </a:solidFill>
          <a:ln>
            <a:noFill/>
          </a:ln>
        </p:spPr>
        <p:txBody>
          <a:bodyPr/>
          <a:lstStyle/>
          <a:p>
            <a:endParaRPr lang="zh-CN" altLang="en-US"/>
          </a:p>
        </p:txBody>
      </p:sp>
      <p:sp>
        <p:nvSpPr>
          <p:cNvPr id="42" name="Rectangle 39"/>
          <p:cNvSpPr>
            <a:spLocks noChangeArrowheads="1"/>
          </p:cNvSpPr>
          <p:nvPr/>
        </p:nvSpPr>
        <p:spPr bwMode="auto">
          <a:xfrm>
            <a:off x="416159" y="278281"/>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pitchFamily="34" charset="-122"/>
                <a:ea typeface="微软雅黑" pitchFamily="34" charset="-122"/>
              </a:rPr>
              <a:t>此处添加</a:t>
            </a:r>
            <a:r>
              <a:rPr lang="zh-CN" altLang="en-US" sz="2000" dirty="0">
                <a:solidFill>
                  <a:schemeClr val="accent1"/>
                </a:solidFill>
                <a:latin typeface="微软雅黑" pitchFamily="34" charset="-122"/>
                <a:ea typeface="微软雅黑" pitchFamily="34" charset="-122"/>
              </a:rPr>
              <a:t>标题文本</a:t>
            </a:r>
            <a:endParaRPr lang="en-US" altLang="zh-CN" sz="2000" dirty="0">
              <a:solidFill>
                <a:schemeClr val="accent1"/>
              </a:solidFill>
              <a:latin typeface="微软雅黑" pitchFamily="34" charset="-122"/>
              <a:ea typeface="微软雅黑" pitchFamily="34" charset="-122"/>
            </a:endParaRPr>
          </a:p>
        </p:txBody>
      </p:sp>
      <p:grpSp>
        <p:nvGrpSpPr>
          <p:cNvPr id="43" name="组合 42"/>
          <p:cNvGrpSpPr/>
          <p:nvPr/>
        </p:nvGrpSpPr>
        <p:grpSpPr>
          <a:xfrm>
            <a:off x="416158" y="699542"/>
            <a:ext cx="899592" cy="56017"/>
            <a:chOff x="0" y="2842590"/>
            <a:chExt cx="7054752" cy="89199"/>
          </a:xfrm>
        </p:grpSpPr>
        <p:sp>
          <p:nvSpPr>
            <p:cNvPr id="44" name="矩形 43"/>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573570" y="2676794"/>
            <a:ext cx="1511952" cy="756874"/>
          </a:xfrm>
          <a:prstGeom prst="rect">
            <a:avLst/>
          </a:prstGeom>
        </p:spPr>
        <p:txBody>
          <a:bodyPr wrap="none">
            <a:spAutoFit/>
          </a:bodyPr>
          <a:lstStyle/>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研究思路</a:t>
            </a:r>
          </a:p>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研究方法</a:t>
            </a:r>
          </a:p>
          <a:p>
            <a:pPr marL="171450" indent="-171450">
              <a:lnSpc>
                <a:spcPct val="150000"/>
              </a:lnSpc>
              <a:buFont typeface="Wingdings" pitchFamily="2" charset="2"/>
              <a:buChar char="ü"/>
            </a:pPr>
            <a:r>
              <a:rPr lang="zh-CN" altLang="en-US" sz="1000" dirty="0">
                <a:ln w="6350">
                  <a:noFill/>
                </a:ln>
                <a:solidFill>
                  <a:schemeClr val="bg1">
                    <a:lumMod val="50000"/>
                  </a:schemeClr>
                </a:solidFill>
                <a:latin typeface="Impact" pitchFamily="34" charset="0"/>
                <a:ea typeface="微软雅黑" pitchFamily="34" charset="-122"/>
              </a:rPr>
              <a:t>研究方案可行性说明</a:t>
            </a:r>
          </a:p>
        </p:txBody>
      </p:sp>
      <p:sp>
        <p:nvSpPr>
          <p:cNvPr id="39" name="矩形 38"/>
          <p:cNvSpPr/>
          <p:nvPr/>
        </p:nvSpPr>
        <p:spPr>
          <a:xfrm>
            <a:off x="5364088" y="2070506"/>
            <a:ext cx="2520280" cy="400110"/>
          </a:xfrm>
          <a:prstGeom prst="rect">
            <a:avLst/>
          </a:prstGeom>
        </p:spPr>
        <p:txBody>
          <a:bodyPr wrap="square">
            <a:spAutoFit/>
          </a:bodyPr>
          <a:lstStyle/>
          <a:p>
            <a:r>
              <a:rPr lang="zh-CN" altLang="en-US" sz="2000" b="1" dirty="0">
                <a:ln w="6350">
                  <a:noFill/>
                </a:ln>
                <a:solidFill>
                  <a:schemeClr val="tx1">
                    <a:lumMod val="50000"/>
                    <a:lumOff val="50000"/>
                  </a:schemeClr>
                </a:solidFill>
                <a:latin typeface="Impact" pitchFamily="34" charset="0"/>
                <a:ea typeface="微软雅黑" pitchFamily="34" charset="-122"/>
              </a:rPr>
              <a:t>研究思路与方法</a:t>
            </a:r>
          </a:p>
        </p:txBody>
      </p:sp>
      <p:sp>
        <p:nvSpPr>
          <p:cNvPr id="41" name="矩形 40"/>
          <p:cNvSpPr/>
          <p:nvPr/>
        </p:nvSpPr>
        <p:spPr>
          <a:xfrm>
            <a:off x="4573570" y="1790523"/>
            <a:ext cx="790518" cy="769441"/>
          </a:xfrm>
          <a:prstGeom prst="rect">
            <a:avLst/>
          </a:prstGeom>
        </p:spPr>
        <p:txBody>
          <a:bodyPr wrap="square">
            <a:spAutoFit/>
          </a:bodyPr>
          <a:lstStyle/>
          <a:p>
            <a:pPr algn="ctr"/>
            <a:r>
              <a:rPr lang="en-US" altLang="zh-CN" sz="4400" dirty="0">
                <a:ln w="6350">
                  <a:noFill/>
                </a:ln>
                <a:solidFill>
                  <a:schemeClr val="bg1">
                    <a:lumMod val="50000"/>
                  </a:schemeClr>
                </a:solidFill>
                <a:latin typeface="Impact" pitchFamily="34" charset="0"/>
                <a:ea typeface="微软雅黑" pitchFamily="34" charset="-122"/>
              </a:rPr>
              <a:t>02</a:t>
            </a:r>
            <a:endParaRPr lang="zh-CN" altLang="en-US" sz="4400" dirty="0">
              <a:ln w="6350">
                <a:noFill/>
              </a:ln>
              <a:solidFill>
                <a:schemeClr val="bg1">
                  <a:lumMod val="50000"/>
                </a:schemeClr>
              </a:solidFill>
              <a:latin typeface="Impact" pitchFamily="34" charset="0"/>
              <a:ea typeface="微软雅黑" pitchFamily="34" charset="-122"/>
            </a:endParaRPr>
          </a:p>
        </p:txBody>
      </p:sp>
      <p:grpSp>
        <p:nvGrpSpPr>
          <p:cNvPr id="47" name="组合 46"/>
          <p:cNvGrpSpPr/>
          <p:nvPr/>
        </p:nvGrpSpPr>
        <p:grpSpPr>
          <a:xfrm>
            <a:off x="0" y="2517744"/>
            <a:ext cx="9144000" cy="54006"/>
            <a:chOff x="2190216" y="0"/>
            <a:chExt cx="7128792" cy="108012"/>
          </a:xfrm>
        </p:grpSpPr>
        <p:sp>
          <p:nvSpPr>
            <p:cNvPr id="50" name="矩形 49"/>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theme/theme1.xml><?xml version="1.0" encoding="utf-8"?>
<a:theme xmlns:a="http://schemas.openxmlformats.org/drawingml/2006/main" name="Office 主题​​">
  <a:themeElements>
    <a:clrScheme name="自定义 1">
      <a:dk1>
        <a:srgbClr val="333333"/>
      </a:dk1>
      <a:lt1>
        <a:srgbClr val="FFFFFF"/>
      </a:lt1>
      <a:dk2>
        <a:srgbClr val="333333"/>
      </a:dk2>
      <a:lt2>
        <a:srgbClr val="FFFFFF"/>
      </a:lt2>
      <a:accent1>
        <a:srgbClr val="1D69A3"/>
      </a:accent1>
      <a:accent2>
        <a:srgbClr val="84CBC3"/>
      </a:accent2>
      <a:accent3>
        <a:srgbClr val="F8D158"/>
      </a:accent3>
      <a:accent4>
        <a:srgbClr val="F57365"/>
      </a:accent4>
      <a:accent5>
        <a:srgbClr val="7FC9EC"/>
      </a:accent5>
      <a:accent6>
        <a:srgbClr val="8689D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3275</Words>
  <Application>Microsoft Office PowerPoint</Application>
  <PresentationFormat>全屏显示(16:9)</PresentationFormat>
  <Paragraphs>361</Paragraphs>
  <Slides>35</Slides>
  <Notes>7</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35</vt:i4>
      </vt:variant>
    </vt:vector>
  </HeadingPairs>
  <TitlesOfParts>
    <vt:vector size="44" baseType="lpstr">
      <vt:lpstr>宋体</vt:lpstr>
      <vt:lpstr>微软雅黑</vt:lpstr>
      <vt:lpstr>Arial</vt:lpstr>
      <vt:lpstr>Calibri</vt:lpstr>
      <vt:lpstr>Calibri Light</vt:lpstr>
      <vt:lpstr>Impact</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subject>PPTS</dc:subject>
  <dc:creator>锐旗设计;https://9ppt.taobao.com</dc:creator>
  <cp:keywords>锐旗设计；https://9ppt.taobao.com</cp:keywords>
  <dc:description>PPTS</dc:description>
  <cp:lastModifiedBy>Admin</cp:lastModifiedBy>
  <cp:revision>17</cp:revision>
  <dcterms:created xsi:type="dcterms:W3CDTF">2016-04-09T09:29:00Z</dcterms:created>
  <dcterms:modified xsi:type="dcterms:W3CDTF">2016-11-06T09:36:09Z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